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99" r:id="rId2"/>
    <p:sldId id="400" r:id="rId3"/>
    <p:sldId id="257" r:id="rId4"/>
    <p:sldId id="297" r:id="rId5"/>
    <p:sldId id="298" r:id="rId6"/>
    <p:sldId id="299" r:id="rId7"/>
    <p:sldId id="302" r:id="rId8"/>
    <p:sldId id="303" r:id="rId9"/>
    <p:sldId id="305" r:id="rId10"/>
    <p:sldId id="304" r:id="rId11"/>
    <p:sldId id="308" r:id="rId12"/>
    <p:sldId id="306" r:id="rId13"/>
    <p:sldId id="307" r:id="rId14"/>
    <p:sldId id="309" r:id="rId15"/>
    <p:sldId id="311" r:id="rId16"/>
    <p:sldId id="310" r:id="rId17"/>
    <p:sldId id="312" r:id="rId18"/>
    <p:sldId id="313" r:id="rId19"/>
    <p:sldId id="314" r:id="rId20"/>
    <p:sldId id="315" r:id="rId21"/>
    <p:sldId id="296" r:id="rId22"/>
    <p:sldId id="316" r:id="rId23"/>
    <p:sldId id="317" r:id="rId24"/>
    <p:sldId id="318" r:id="rId25"/>
    <p:sldId id="320" r:id="rId26"/>
    <p:sldId id="321" r:id="rId27"/>
    <p:sldId id="322" r:id="rId28"/>
    <p:sldId id="319" r:id="rId29"/>
    <p:sldId id="323" r:id="rId30"/>
    <p:sldId id="324" r:id="rId31"/>
    <p:sldId id="325" r:id="rId32"/>
    <p:sldId id="326" r:id="rId33"/>
    <p:sldId id="327" r:id="rId34"/>
    <p:sldId id="330" r:id="rId35"/>
    <p:sldId id="331" r:id="rId36"/>
    <p:sldId id="328" r:id="rId37"/>
    <p:sldId id="329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8" r:id="rId51"/>
    <p:sldId id="349" r:id="rId52"/>
    <p:sldId id="350" r:id="rId53"/>
    <p:sldId id="344" r:id="rId54"/>
    <p:sldId id="351" r:id="rId55"/>
    <p:sldId id="345" r:id="rId56"/>
    <p:sldId id="347" r:id="rId57"/>
    <p:sldId id="346" r:id="rId58"/>
    <p:sldId id="352" r:id="rId59"/>
    <p:sldId id="353" r:id="rId60"/>
    <p:sldId id="363" r:id="rId61"/>
    <p:sldId id="364" r:id="rId62"/>
    <p:sldId id="365" r:id="rId63"/>
    <p:sldId id="366" r:id="rId64"/>
    <p:sldId id="367" r:id="rId65"/>
    <p:sldId id="359" r:id="rId66"/>
    <p:sldId id="360" r:id="rId67"/>
    <p:sldId id="361" r:id="rId68"/>
    <p:sldId id="362" r:id="rId69"/>
    <p:sldId id="354" r:id="rId70"/>
    <p:sldId id="355" r:id="rId71"/>
    <p:sldId id="356" r:id="rId72"/>
    <p:sldId id="357" r:id="rId73"/>
    <p:sldId id="358" r:id="rId74"/>
    <p:sldId id="368" r:id="rId75"/>
    <p:sldId id="369" r:id="rId76"/>
    <p:sldId id="370" r:id="rId77"/>
    <p:sldId id="377" r:id="rId78"/>
    <p:sldId id="378" r:id="rId79"/>
    <p:sldId id="379" r:id="rId80"/>
    <p:sldId id="380" r:id="rId81"/>
    <p:sldId id="371" r:id="rId82"/>
    <p:sldId id="372" r:id="rId83"/>
    <p:sldId id="373" r:id="rId84"/>
    <p:sldId id="374" r:id="rId85"/>
    <p:sldId id="376" r:id="rId86"/>
    <p:sldId id="375" r:id="rId87"/>
    <p:sldId id="381" r:id="rId88"/>
    <p:sldId id="382" r:id="rId89"/>
    <p:sldId id="385" r:id="rId90"/>
    <p:sldId id="386" r:id="rId91"/>
    <p:sldId id="383" r:id="rId92"/>
    <p:sldId id="384" r:id="rId93"/>
    <p:sldId id="388" r:id="rId94"/>
    <p:sldId id="389" r:id="rId95"/>
    <p:sldId id="390" r:id="rId96"/>
    <p:sldId id="391" r:id="rId97"/>
    <p:sldId id="392" r:id="rId98"/>
    <p:sldId id="393" r:id="rId99"/>
    <p:sldId id="301" r:id="rId100"/>
    <p:sldId id="394" r:id="rId101"/>
    <p:sldId id="395" r:id="rId102"/>
    <p:sldId id="396" r:id="rId103"/>
    <p:sldId id="397" r:id="rId104"/>
    <p:sldId id="387" r:id="rId105"/>
    <p:sldId id="398" r:id="rId106"/>
    <p:sldId id="401" r:id="rId107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7932"/>
    <a:srgbClr val="141414"/>
    <a:srgbClr val="CC6528"/>
    <a:srgbClr val="A7C34A"/>
    <a:srgbClr val="131313"/>
    <a:srgbClr val="97BA3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78089" autoAdjust="0"/>
  </p:normalViewPr>
  <p:slideViewPr>
    <p:cSldViewPr>
      <p:cViewPr varScale="1">
        <p:scale>
          <a:sx n="132" d="100"/>
          <a:sy n="132" d="100"/>
        </p:scale>
        <p:origin x="-83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0B084E-44EF-46AD-BB5B-D6E139AB0A80}" type="presOf" srcId="{2AB9CA5C-1788-4C9D-BC02-9A98B55081BA}" destId="{097C8ADD-2BB6-4543-AD73-038D4C762D43}" srcOrd="0" destOrd="0" presId="urn:microsoft.com/office/officeart/2005/8/layout/pyramid1"/>
    <dgm:cxn modelId="{37A9971C-6E81-40A9-95A7-78B3ED2184B4}" type="presOf" srcId="{C5177A83-CFCD-4198-8CA5-E061B15D38B3}" destId="{7B3946C1-91A7-4614-BF0C-3D2B69B56317}" srcOrd="0" destOrd="0" presId="urn:microsoft.com/office/officeart/2005/8/layout/pyramid1"/>
    <dgm:cxn modelId="{9E500E77-F99D-4418-A584-C03265A8BCCE}" type="presOf" srcId="{9A98F8ED-A442-499F-9710-F673880BD2AC}" destId="{6C7A9D80-5079-4292-81B9-3006BCEF22D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277BCCF1-7138-4ADE-8F03-151F9ED6CB0E}" type="presOf" srcId="{9A98F8ED-A442-499F-9710-F673880BD2AC}" destId="{3DB9564B-E505-4DC9-A6EC-FBFE3BDF39C4}" srcOrd="0" destOrd="0" presId="urn:microsoft.com/office/officeart/2005/8/layout/pyramid1"/>
    <dgm:cxn modelId="{D283F0C0-E75C-4417-B86B-1CBBE34A861A}" type="presOf" srcId="{F99BCCBC-1A0E-4C76-92F7-E6A3DFFE8F3E}" destId="{17958D88-4BE6-4A29-B58B-81785A66780E}" srcOrd="0" destOrd="0" presId="urn:microsoft.com/office/officeart/2005/8/layout/pyramid1"/>
    <dgm:cxn modelId="{545C2436-B17C-4464-B35A-1254B36B2F75}" type="presOf" srcId="{C5177A83-CFCD-4198-8CA5-E061B15D38B3}" destId="{6FBA4010-D351-4925-BD9E-F1A34E84B988}" srcOrd="1" destOrd="0" presId="urn:microsoft.com/office/officeart/2005/8/layout/pyramid1"/>
    <dgm:cxn modelId="{9E46986C-CCAE-4440-BC78-B36768DCBE3F}" type="presOf" srcId="{185A4FED-F64A-446E-A228-8A79CD45251F}" destId="{E9FDEA72-BD00-4BFC-A4B3-C02EF12083CE}" srcOrd="0" destOrd="0" presId="urn:microsoft.com/office/officeart/2005/8/layout/pyramid1"/>
    <dgm:cxn modelId="{7C49B1B1-65D7-4727-B9A1-518EE9F5675B}" type="presOf" srcId="{2AB9CA5C-1788-4C9D-BC02-9A98B55081BA}" destId="{B3EE42DB-5880-400F-850E-2BB2AB743009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71933641-8E52-4A2D-9114-74D8EA9BEDB1}" type="presOf" srcId="{2ED88F08-8F6A-469F-90F2-D32CBDBDFD97}" destId="{55E5D283-041D-4945-A6F6-A89F077C8FBD}" srcOrd="0" destOrd="0" presId="urn:microsoft.com/office/officeart/2005/8/layout/pyramid1"/>
    <dgm:cxn modelId="{1B17A536-C315-45D9-8391-18CC4769E3A0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4AE634CD-9ECD-4DBC-8E34-625498C26A3C}" type="presOf" srcId="{F99BCCBC-1A0E-4C76-92F7-E6A3DFFE8F3E}" destId="{34FE9EFF-6D57-4179-9AEF-FB76530D0552}" srcOrd="1" destOrd="0" presId="urn:microsoft.com/office/officeart/2005/8/layout/pyramid1"/>
    <dgm:cxn modelId="{255F4D6B-9234-40D2-987C-8B2BAEE346F5}" type="presParOf" srcId="{E9FDEA72-BD00-4BFC-A4B3-C02EF12083CE}" destId="{2B563618-CD2D-4CF8-B0B2-93F61C082F78}" srcOrd="0" destOrd="0" presId="urn:microsoft.com/office/officeart/2005/8/layout/pyramid1"/>
    <dgm:cxn modelId="{5FEE7D48-9279-439F-BD5E-C0C98443739E}" type="presParOf" srcId="{2B563618-CD2D-4CF8-B0B2-93F61C082F78}" destId="{097C8ADD-2BB6-4543-AD73-038D4C762D43}" srcOrd="0" destOrd="0" presId="urn:microsoft.com/office/officeart/2005/8/layout/pyramid1"/>
    <dgm:cxn modelId="{9D30D9DA-3B9F-4555-B32C-4074E5FEF7F8}" type="presParOf" srcId="{2B563618-CD2D-4CF8-B0B2-93F61C082F78}" destId="{B3EE42DB-5880-400F-850E-2BB2AB743009}" srcOrd="1" destOrd="0" presId="urn:microsoft.com/office/officeart/2005/8/layout/pyramid1"/>
    <dgm:cxn modelId="{925D0C4C-9EB3-4648-9F2A-7E6E0E75471D}" type="presParOf" srcId="{E9FDEA72-BD00-4BFC-A4B3-C02EF12083CE}" destId="{FF680546-73EA-4916-967F-E0CAC28286DF}" srcOrd="1" destOrd="0" presId="urn:microsoft.com/office/officeart/2005/8/layout/pyramid1"/>
    <dgm:cxn modelId="{3AB5AFB2-537A-46BB-92F1-11859E00C30F}" type="presParOf" srcId="{FF680546-73EA-4916-967F-E0CAC28286DF}" destId="{3DB9564B-E505-4DC9-A6EC-FBFE3BDF39C4}" srcOrd="0" destOrd="0" presId="urn:microsoft.com/office/officeart/2005/8/layout/pyramid1"/>
    <dgm:cxn modelId="{662170AC-7898-4789-9F2E-75CEB2B4D93A}" type="presParOf" srcId="{FF680546-73EA-4916-967F-E0CAC28286DF}" destId="{6C7A9D80-5079-4292-81B9-3006BCEF22D5}" srcOrd="1" destOrd="0" presId="urn:microsoft.com/office/officeart/2005/8/layout/pyramid1"/>
    <dgm:cxn modelId="{44149DDA-AF89-4A41-8313-522B206AFE4C}" type="presParOf" srcId="{E9FDEA72-BD00-4BFC-A4B3-C02EF12083CE}" destId="{A9A15137-7AFE-4024-BD02-1F554AB42865}" srcOrd="2" destOrd="0" presId="urn:microsoft.com/office/officeart/2005/8/layout/pyramid1"/>
    <dgm:cxn modelId="{314E00E0-01B0-4CC5-8E48-FD4621CE0B6E}" type="presParOf" srcId="{A9A15137-7AFE-4024-BD02-1F554AB42865}" destId="{17958D88-4BE6-4A29-B58B-81785A66780E}" srcOrd="0" destOrd="0" presId="urn:microsoft.com/office/officeart/2005/8/layout/pyramid1"/>
    <dgm:cxn modelId="{6C3995AD-FBB1-4C6D-8CE1-6044523637CD}" type="presParOf" srcId="{A9A15137-7AFE-4024-BD02-1F554AB42865}" destId="{34FE9EFF-6D57-4179-9AEF-FB76530D0552}" srcOrd="1" destOrd="0" presId="urn:microsoft.com/office/officeart/2005/8/layout/pyramid1"/>
    <dgm:cxn modelId="{8CB77C86-0900-4D62-8241-720A0DB71718}" type="presParOf" srcId="{E9FDEA72-BD00-4BFC-A4B3-C02EF12083CE}" destId="{50B898BB-00AF-4A91-A61F-87B55C29CF29}" srcOrd="3" destOrd="0" presId="urn:microsoft.com/office/officeart/2005/8/layout/pyramid1"/>
    <dgm:cxn modelId="{25699D03-B40F-443A-885C-93BC26D537AF}" type="presParOf" srcId="{50B898BB-00AF-4A91-A61F-87B55C29CF29}" destId="{7B3946C1-91A7-4614-BF0C-3D2B69B56317}" srcOrd="0" destOrd="0" presId="urn:microsoft.com/office/officeart/2005/8/layout/pyramid1"/>
    <dgm:cxn modelId="{0825F65E-C0D7-48EC-8AAE-9526D3AFD4AA}" type="presParOf" srcId="{50B898BB-00AF-4A91-A61F-87B55C29CF29}" destId="{6FBA4010-D351-4925-BD9E-F1A34E84B988}" srcOrd="1" destOrd="0" presId="urn:microsoft.com/office/officeart/2005/8/layout/pyramid1"/>
    <dgm:cxn modelId="{F388C7F0-BA9C-4B7F-BCED-ABB0B9ABE930}" type="presParOf" srcId="{E9FDEA72-BD00-4BFC-A4B3-C02EF12083CE}" destId="{E463BED3-F585-42F6-8B7C-7958A9B69611}" srcOrd="4" destOrd="0" presId="urn:microsoft.com/office/officeart/2005/8/layout/pyramid1"/>
    <dgm:cxn modelId="{966A8272-A6D9-4D16-A174-F19248F3FA89}" type="presParOf" srcId="{E463BED3-F585-42F6-8B7C-7958A9B69611}" destId="{55E5D283-041D-4945-A6F6-A89F077C8FBD}" srcOrd="0" destOrd="0" presId="urn:microsoft.com/office/officeart/2005/8/layout/pyramid1"/>
    <dgm:cxn modelId="{2D8A409A-58BD-4869-8A7B-E9DE3EEE82D1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88F700-DD98-2843-B098-343E33004588}" type="presOf" srcId="{2AB9CA5C-1788-4C9D-BC02-9A98B55081BA}" destId="{B3EE42DB-5880-400F-850E-2BB2AB743009}" srcOrd="1" destOrd="0" presId="urn:microsoft.com/office/officeart/2005/8/layout/pyramid1"/>
    <dgm:cxn modelId="{5F2D054E-280A-5846-91B0-B73919C6C3C1}" type="presOf" srcId="{185A4FED-F64A-446E-A228-8A79CD45251F}" destId="{E9FDEA72-BD00-4BFC-A4B3-C02EF12083CE}" srcOrd="0" destOrd="0" presId="urn:microsoft.com/office/officeart/2005/8/layout/pyramid1"/>
    <dgm:cxn modelId="{145506B7-9CDF-7F4B-BC1B-477E4B41784C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233697A0-A9B0-8947-B31B-78A561D8D1C6}" type="presOf" srcId="{2ED88F08-8F6A-469F-90F2-D32CBDBDFD97}" destId="{1E66C4C6-2DB3-481E-AC8B-EE9BF7F757F5}" srcOrd="1" destOrd="0" presId="urn:microsoft.com/office/officeart/2005/8/layout/pyramid1"/>
    <dgm:cxn modelId="{68E9CB94-3C8C-534C-AFFC-173DB5B5E723}" type="presOf" srcId="{9A98F8ED-A442-499F-9710-F673880BD2AC}" destId="{6C7A9D80-5079-4292-81B9-3006BCEF22D5}" srcOrd="1" destOrd="0" presId="urn:microsoft.com/office/officeart/2005/8/layout/pyramid1"/>
    <dgm:cxn modelId="{190AEA82-3CCF-C84A-B07A-C72367801692}" type="presOf" srcId="{2AB9CA5C-1788-4C9D-BC02-9A98B55081BA}" destId="{097C8ADD-2BB6-4543-AD73-038D4C762D43}" srcOrd="0" destOrd="0" presId="urn:microsoft.com/office/officeart/2005/8/layout/pyramid1"/>
    <dgm:cxn modelId="{0CC8BA4C-1071-6F4C-B412-C782E75372F1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1D76D7C-ECDA-9E44-94C8-003991AA15D5}" type="presOf" srcId="{9A98F8ED-A442-499F-9710-F673880BD2AC}" destId="{3DB9564B-E505-4DC9-A6EC-FBFE3BDF39C4}" srcOrd="0" destOrd="0" presId="urn:microsoft.com/office/officeart/2005/8/layout/pyramid1"/>
    <dgm:cxn modelId="{1346E9C4-CE49-BF47-8BF5-5DB5C8340706}" type="presOf" srcId="{2ED88F08-8F6A-469F-90F2-D32CBDBDFD97}" destId="{55E5D283-041D-4945-A6F6-A89F077C8FBD}" srcOrd="0" destOrd="0" presId="urn:microsoft.com/office/officeart/2005/8/layout/pyramid1"/>
    <dgm:cxn modelId="{DCCDFCE4-C058-9C46-B53B-4636F989F1CF}" type="presOf" srcId="{F99BCCBC-1A0E-4C76-92F7-E6A3DFFE8F3E}" destId="{34FE9EFF-6D57-4179-9AEF-FB76530D0552}" srcOrd="1" destOrd="0" presId="urn:microsoft.com/office/officeart/2005/8/layout/pyramid1"/>
    <dgm:cxn modelId="{85CD6F46-6FC5-C54F-ABB8-B9C5421D065A}" type="presOf" srcId="{F99BCCBC-1A0E-4C76-92F7-E6A3DFFE8F3E}" destId="{17958D88-4BE6-4A29-B58B-81785A66780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FD44B9C-D260-CE4D-8777-1BDC0054660D}" type="presParOf" srcId="{E9FDEA72-BD00-4BFC-A4B3-C02EF12083CE}" destId="{2B563618-CD2D-4CF8-B0B2-93F61C082F78}" srcOrd="0" destOrd="0" presId="urn:microsoft.com/office/officeart/2005/8/layout/pyramid1"/>
    <dgm:cxn modelId="{FEF13526-DA14-394A-ABEB-16EF7541EAB6}" type="presParOf" srcId="{2B563618-CD2D-4CF8-B0B2-93F61C082F78}" destId="{097C8ADD-2BB6-4543-AD73-038D4C762D43}" srcOrd="0" destOrd="0" presId="urn:microsoft.com/office/officeart/2005/8/layout/pyramid1"/>
    <dgm:cxn modelId="{AB0BFFDD-EFB9-1944-BDAD-A674AD42D94D}" type="presParOf" srcId="{2B563618-CD2D-4CF8-B0B2-93F61C082F78}" destId="{B3EE42DB-5880-400F-850E-2BB2AB743009}" srcOrd="1" destOrd="0" presId="urn:microsoft.com/office/officeart/2005/8/layout/pyramid1"/>
    <dgm:cxn modelId="{633AAFE9-4B87-A145-B8A7-842BF712745B}" type="presParOf" srcId="{E9FDEA72-BD00-4BFC-A4B3-C02EF12083CE}" destId="{FF680546-73EA-4916-967F-E0CAC28286DF}" srcOrd="1" destOrd="0" presId="urn:microsoft.com/office/officeart/2005/8/layout/pyramid1"/>
    <dgm:cxn modelId="{EC6401E4-BACC-654E-8B6B-F07D4DFF44B5}" type="presParOf" srcId="{FF680546-73EA-4916-967F-E0CAC28286DF}" destId="{3DB9564B-E505-4DC9-A6EC-FBFE3BDF39C4}" srcOrd="0" destOrd="0" presId="urn:microsoft.com/office/officeart/2005/8/layout/pyramid1"/>
    <dgm:cxn modelId="{D30171F6-0281-464A-A8A1-1F5FAC4F8CB7}" type="presParOf" srcId="{FF680546-73EA-4916-967F-E0CAC28286DF}" destId="{6C7A9D80-5079-4292-81B9-3006BCEF22D5}" srcOrd="1" destOrd="0" presId="urn:microsoft.com/office/officeart/2005/8/layout/pyramid1"/>
    <dgm:cxn modelId="{C33AA623-08FD-1948-B40C-AC47A00528E2}" type="presParOf" srcId="{E9FDEA72-BD00-4BFC-A4B3-C02EF12083CE}" destId="{A9A15137-7AFE-4024-BD02-1F554AB42865}" srcOrd="2" destOrd="0" presId="urn:microsoft.com/office/officeart/2005/8/layout/pyramid1"/>
    <dgm:cxn modelId="{FFAF1882-A694-0044-BED4-5B127AB80EF4}" type="presParOf" srcId="{A9A15137-7AFE-4024-BD02-1F554AB42865}" destId="{17958D88-4BE6-4A29-B58B-81785A66780E}" srcOrd="0" destOrd="0" presId="urn:microsoft.com/office/officeart/2005/8/layout/pyramid1"/>
    <dgm:cxn modelId="{9D465240-8A0A-124B-8404-89AE1D2DF960}" type="presParOf" srcId="{A9A15137-7AFE-4024-BD02-1F554AB42865}" destId="{34FE9EFF-6D57-4179-9AEF-FB76530D0552}" srcOrd="1" destOrd="0" presId="urn:microsoft.com/office/officeart/2005/8/layout/pyramid1"/>
    <dgm:cxn modelId="{09BFA80C-43E4-1C41-8425-6EBEE76035F7}" type="presParOf" srcId="{E9FDEA72-BD00-4BFC-A4B3-C02EF12083CE}" destId="{50B898BB-00AF-4A91-A61F-87B55C29CF29}" srcOrd="3" destOrd="0" presId="urn:microsoft.com/office/officeart/2005/8/layout/pyramid1"/>
    <dgm:cxn modelId="{08B2EAA3-862D-9F4F-8F38-57BE083ED8BC}" type="presParOf" srcId="{50B898BB-00AF-4A91-A61F-87B55C29CF29}" destId="{7B3946C1-91A7-4614-BF0C-3D2B69B56317}" srcOrd="0" destOrd="0" presId="urn:microsoft.com/office/officeart/2005/8/layout/pyramid1"/>
    <dgm:cxn modelId="{A1334473-59BD-7940-A046-0D6D53A81BAB}" type="presParOf" srcId="{50B898BB-00AF-4A91-A61F-87B55C29CF29}" destId="{6FBA4010-D351-4925-BD9E-F1A34E84B988}" srcOrd="1" destOrd="0" presId="urn:microsoft.com/office/officeart/2005/8/layout/pyramid1"/>
    <dgm:cxn modelId="{00934DF0-D70A-7641-9769-E193F1EB70B4}" type="presParOf" srcId="{E9FDEA72-BD00-4BFC-A4B3-C02EF12083CE}" destId="{E463BED3-F585-42F6-8B7C-7958A9B69611}" srcOrd="4" destOrd="0" presId="urn:microsoft.com/office/officeart/2005/8/layout/pyramid1"/>
    <dgm:cxn modelId="{3AE01D17-A60C-7D47-A35F-32E9C108BC8D}" type="presParOf" srcId="{E463BED3-F585-42F6-8B7C-7958A9B69611}" destId="{55E5D283-041D-4945-A6F6-A89F077C8FBD}" srcOrd="0" destOrd="0" presId="urn:microsoft.com/office/officeart/2005/8/layout/pyramid1"/>
    <dgm:cxn modelId="{E49FCBA3-D600-6041-8E0B-40E7B27A598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57A7887-F0D7-B649-9254-FD3AD92E08AD}" type="presOf" srcId="{F99BCCBC-1A0E-4C76-92F7-E6A3DFFE8F3E}" destId="{17958D88-4BE6-4A29-B58B-81785A66780E}" srcOrd="0" destOrd="0" presId="urn:microsoft.com/office/officeart/2005/8/layout/pyramid1"/>
    <dgm:cxn modelId="{05D2A608-C773-954C-BB60-0C33163B3692}" type="presOf" srcId="{2AB9CA5C-1788-4C9D-BC02-9A98B55081BA}" destId="{097C8ADD-2BB6-4543-AD73-038D4C762D43}" srcOrd="0" destOrd="0" presId="urn:microsoft.com/office/officeart/2005/8/layout/pyramid1"/>
    <dgm:cxn modelId="{B39DBF77-267C-BA47-876C-AC1A594AEDF6}" type="presOf" srcId="{F99BCCBC-1A0E-4C76-92F7-E6A3DFFE8F3E}" destId="{34FE9EFF-6D57-4179-9AEF-FB76530D0552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9CA22FBB-5FEE-2748-B5DD-FF90F945C8F9}" type="presOf" srcId="{2ED88F08-8F6A-469F-90F2-D32CBDBDFD97}" destId="{55E5D283-041D-4945-A6F6-A89F077C8FBD}" srcOrd="0" destOrd="0" presId="urn:microsoft.com/office/officeart/2005/8/layout/pyramid1"/>
    <dgm:cxn modelId="{83CA0AB8-A7E8-E346-BB7F-B39AC715DA9A}" type="presOf" srcId="{2ED88F08-8F6A-469F-90F2-D32CBDBDFD97}" destId="{1E66C4C6-2DB3-481E-AC8B-EE9BF7F757F5}" srcOrd="1" destOrd="0" presId="urn:microsoft.com/office/officeart/2005/8/layout/pyramid1"/>
    <dgm:cxn modelId="{BA75AFB6-A3F2-CC41-ACE5-8842395FE758}" type="presOf" srcId="{C5177A83-CFCD-4198-8CA5-E061B15D38B3}" destId="{6FBA4010-D351-4925-BD9E-F1A34E84B988}" srcOrd="1" destOrd="0" presId="urn:microsoft.com/office/officeart/2005/8/layout/pyramid1"/>
    <dgm:cxn modelId="{53AC4D93-0EF1-D742-9DFD-09DC902A0A4E}" type="presOf" srcId="{C5177A83-CFCD-4198-8CA5-E061B15D38B3}" destId="{7B3946C1-91A7-4614-BF0C-3D2B69B56317}" srcOrd="0" destOrd="0" presId="urn:microsoft.com/office/officeart/2005/8/layout/pyramid1"/>
    <dgm:cxn modelId="{A6150ED7-AC6D-FA41-869B-9D87E57FBC15}" type="presOf" srcId="{9A98F8ED-A442-499F-9710-F673880BD2AC}" destId="{6C7A9D80-5079-4292-81B9-3006BCEF22D5}" srcOrd="1" destOrd="0" presId="urn:microsoft.com/office/officeart/2005/8/layout/pyramid1"/>
    <dgm:cxn modelId="{5BE3C512-91A8-FA41-BBA4-3E67B4AE616C}" type="presOf" srcId="{2AB9CA5C-1788-4C9D-BC02-9A98B55081BA}" destId="{B3EE42DB-5880-400F-850E-2BB2AB743009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39454A90-CE78-A244-A4A6-5E76FF9B44BA}" type="presOf" srcId="{185A4FED-F64A-446E-A228-8A79CD45251F}" destId="{E9FDEA72-BD00-4BFC-A4B3-C02EF12083CE}" srcOrd="0" destOrd="0" presId="urn:microsoft.com/office/officeart/2005/8/layout/pyramid1"/>
    <dgm:cxn modelId="{CDC0435B-A5AB-D342-AC89-E5143CCCB375}" type="presOf" srcId="{9A98F8ED-A442-499F-9710-F673880BD2AC}" destId="{3DB9564B-E505-4DC9-A6EC-FBFE3BDF39C4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856B4AFA-8A5A-B443-9CE1-94EB880DFD6B}" type="presParOf" srcId="{E9FDEA72-BD00-4BFC-A4B3-C02EF12083CE}" destId="{2B563618-CD2D-4CF8-B0B2-93F61C082F78}" srcOrd="0" destOrd="0" presId="urn:microsoft.com/office/officeart/2005/8/layout/pyramid1"/>
    <dgm:cxn modelId="{000C14AC-9F6B-D942-A5CA-0B040016BD3E}" type="presParOf" srcId="{2B563618-CD2D-4CF8-B0B2-93F61C082F78}" destId="{097C8ADD-2BB6-4543-AD73-038D4C762D43}" srcOrd="0" destOrd="0" presId="urn:microsoft.com/office/officeart/2005/8/layout/pyramid1"/>
    <dgm:cxn modelId="{ABF2890B-54EA-DC4D-B868-53D8FAF420A5}" type="presParOf" srcId="{2B563618-CD2D-4CF8-B0B2-93F61C082F78}" destId="{B3EE42DB-5880-400F-850E-2BB2AB743009}" srcOrd="1" destOrd="0" presId="urn:microsoft.com/office/officeart/2005/8/layout/pyramid1"/>
    <dgm:cxn modelId="{29A83B70-CC74-8144-A7FC-5BFE031D81D0}" type="presParOf" srcId="{E9FDEA72-BD00-4BFC-A4B3-C02EF12083CE}" destId="{FF680546-73EA-4916-967F-E0CAC28286DF}" srcOrd="1" destOrd="0" presId="urn:microsoft.com/office/officeart/2005/8/layout/pyramid1"/>
    <dgm:cxn modelId="{45DDEF91-4010-944C-AE67-AD407F18C2DE}" type="presParOf" srcId="{FF680546-73EA-4916-967F-E0CAC28286DF}" destId="{3DB9564B-E505-4DC9-A6EC-FBFE3BDF39C4}" srcOrd="0" destOrd="0" presId="urn:microsoft.com/office/officeart/2005/8/layout/pyramid1"/>
    <dgm:cxn modelId="{558CEF50-626B-2E48-9322-6A60D18EC682}" type="presParOf" srcId="{FF680546-73EA-4916-967F-E0CAC28286DF}" destId="{6C7A9D80-5079-4292-81B9-3006BCEF22D5}" srcOrd="1" destOrd="0" presId="urn:microsoft.com/office/officeart/2005/8/layout/pyramid1"/>
    <dgm:cxn modelId="{1635E26C-2BCD-524B-952F-1424AB7A255E}" type="presParOf" srcId="{E9FDEA72-BD00-4BFC-A4B3-C02EF12083CE}" destId="{A9A15137-7AFE-4024-BD02-1F554AB42865}" srcOrd="2" destOrd="0" presId="urn:microsoft.com/office/officeart/2005/8/layout/pyramid1"/>
    <dgm:cxn modelId="{5F2CFC4C-BEA6-394F-AA87-CAEC5715A94A}" type="presParOf" srcId="{A9A15137-7AFE-4024-BD02-1F554AB42865}" destId="{17958D88-4BE6-4A29-B58B-81785A66780E}" srcOrd="0" destOrd="0" presId="urn:microsoft.com/office/officeart/2005/8/layout/pyramid1"/>
    <dgm:cxn modelId="{D08305C6-9F42-874D-B4F0-9D441EEBA0E5}" type="presParOf" srcId="{A9A15137-7AFE-4024-BD02-1F554AB42865}" destId="{34FE9EFF-6D57-4179-9AEF-FB76530D0552}" srcOrd="1" destOrd="0" presId="urn:microsoft.com/office/officeart/2005/8/layout/pyramid1"/>
    <dgm:cxn modelId="{07F315DC-04F0-2D4E-BC6D-267E3E240149}" type="presParOf" srcId="{E9FDEA72-BD00-4BFC-A4B3-C02EF12083CE}" destId="{50B898BB-00AF-4A91-A61F-87B55C29CF29}" srcOrd="3" destOrd="0" presId="urn:microsoft.com/office/officeart/2005/8/layout/pyramid1"/>
    <dgm:cxn modelId="{A2F07CC2-6D3F-014D-8907-2B25DFFDC406}" type="presParOf" srcId="{50B898BB-00AF-4A91-A61F-87B55C29CF29}" destId="{7B3946C1-91A7-4614-BF0C-3D2B69B56317}" srcOrd="0" destOrd="0" presId="urn:microsoft.com/office/officeart/2005/8/layout/pyramid1"/>
    <dgm:cxn modelId="{51C3DD3F-9BB6-7241-8F60-F5DD5510F30C}" type="presParOf" srcId="{50B898BB-00AF-4A91-A61F-87B55C29CF29}" destId="{6FBA4010-D351-4925-BD9E-F1A34E84B988}" srcOrd="1" destOrd="0" presId="urn:microsoft.com/office/officeart/2005/8/layout/pyramid1"/>
    <dgm:cxn modelId="{0FA2CCA4-E7EA-E54B-A48D-2CA08E048841}" type="presParOf" srcId="{E9FDEA72-BD00-4BFC-A4B3-C02EF12083CE}" destId="{E463BED3-F585-42F6-8B7C-7958A9B69611}" srcOrd="4" destOrd="0" presId="urn:microsoft.com/office/officeart/2005/8/layout/pyramid1"/>
    <dgm:cxn modelId="{6156A686-3113-6B40-B269-38CB376A1C1E}" type="presParOf" srcId="{E463BED3-F585-42F6-8B7C-7958A9B69611}" destId="{55E5D283-041D-4945-A6F6-A89F077C8FBD}" srcOrd="0" destOrd="0" presId="urn:microsoft.com/office/officeart/2005/8/layout/pyramid1"/>
    <dgm:cxn modelId="{9BB82DC6-C600-E64F-BF76-2B14125959AA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ED69B2A-222D-064C-AE75-190FCDDBCC8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185E7668-4DE5-B740-BA9D-57AAF8C3D80D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E9E5D665-B3B3-EC45-8723-78EC61FFE467}" type="presOf" srcId="{F99BCCBC-1A0E-4C76-92F7-E6A3DFFE8F3E}" destId="{34FE9EFF-6D57-4179-9AEF-FB76530D0552}" srcOrd="1" destOrd="0" presId="urn:microsoft.com/office/officeart/2005/8/layout/pyramid1"/>
    <dgm:cxn modelId="{9E2095A1-F3A8-C440-975B-21C96FAE1B22}" type="presOf" srcId="{9A98F8ED-A442-499F-9710-F673880BD2AC}" destId="{3DB9564B-E505-4DC9-A6EC-FBFE3BDF39C4}" srcOrd="0" destOrd="0" presId="urn:microsoft.com/office/officeart/2005/8/layout/pyramid1"/>
    <dgm:cxn modelId="{D9EA98B3-9DCC-FC46-8777-BB1CFC884464}" type="presOf" srcId="{2ED88F08-8F6A-469F-90F2-D32CBDBDFD97}" destId="{55E5D283-041D-4945-A6F6-A89F077C8FBD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C8E84E28-AC5F-8046-90F7-88CE05671847}" type="presOf" srcId="{2AB9CA5C-1788-4C9D-BC02-9A98B55081BA}" destId="{097C8ADD-2BB6-4543-AD73-038D4C762D43}" srcOrd="0" destOrd="0" presId="urn:microsoft.com/office/officeart/2005/8/layout/pyramid1"/>
    <dgm:cxn modelId="{E86157FD-A616-884A-A0C8-C97E9BF3E4D5}" type="presOf" srcId="{185A4FED-F64A-446E-A228-8A79CD45251F}" destId="{E9FDEA72-BD00-4BFC-A4B3-C02EF12083CE}" srcOrd="0" destOrd="0" presId="urn:microsoft.com/office/officeart/2005/8/layout/pyramid1"/>
    <dgm:cxn modelId="{78C4BC9B-BDD9-6F41-9F85-4268C0517A26}" type="presOf" srcId="{F99BCCBC-1A0E-4C76-92F7-E6A3DFFE8F3E}" destId="{17958D88-4BE6-4A29-B58B-81785A66780E}" srcOrd="0" destOrd="0" presId="urn:microsoft.com/office/officeart/2005/8/layout/pyramid1"/>
    <dgm:cxn modelId="{37DC0A57-AFB2-6B48-81E6-F4D54DE3AB71}" type="presOf" srcId="{C5177A83-CFCD-4198-8CA5-E061B15D38B3}" destId="{7B3946C1-91A7-4614-BF0C-3D2B69B56317}" srcOrd="0" destOrd="0" presId="urn:microsoft.com/office/officeart/2005/8/layout/pyramid1"/>
    <dgm:cxn modelId="{277CF47E-6BFA-D34B-8DCC-7788A7E99D4F}" type="presOf" srcId="{C5177A83-CFCD-4198-8CA5-E061B15D38B3}" destId="{6FBA4010-D351-4925-BD9E-F1A34E84B988}" srcOrd="1" destOrd="0" presId="urn:microsoft.com/office/officeart/2005/8/layout/pyramid1"/>
    <dgm:cxn modelId="{1B18FE96-2A66-9F48-81AA-1D4E51A04423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E2FE47A1-B2C2-E743-9DC1-76105282FB11}" type="presParOf" srcId="{E9FDEA72-BD00-4BFC-A4B3-C02EF12083CE}" destId="{2B563618-CD2D-4CF8-B0B2-93F61C082F78}" srcOrd="0" destOrd="0" presId="urn:microsoft.com/office/officeart/2005/8/layout/pyramid1"/>
    <dgm:cxn modelId="{4C21C66C-2DC0-BD42-BC9D-56054956E599}" type="presParOf" srcId="{2B563618-CD2D-4CF8-B0B2-93F61C082F78}" destId="{097C8ADD-2BB6-4543-AD73-038D4C762D43}" srcOrd="0" destOrd="0" presId="urn:microsoft.com/office/officeart/2005/8/layout/pyramid1"/>
    <dgm:cxn modelId="{C1BAD916-C4EA-BD47-97E0-81EDAB8A2C96}" type="presParOf" srcId="{2B563618-CD2D-4CF8-B0B2-93F61C082F78}" destId="{B3EE42DB-5880-400F-850E-2BB2AB743009}" srcOrd="1" destOrd="0" presId="urn:microsoft.com/office/officeart/2005/8/layout/pyramid1"/>
    <dgm:cxn modelId="{74EE30EC-06D9-CA4E-B33C-72627C9011E3}" type="presParOf" srcId="{E9FDEA72-BD00-4BFC-A4B3-C02EF12083CE}" destId="{FF680546-73EA-4916-967F-E0CAC28286DF}" srcOrd="1" destOrd="0" presId="urn:microsoft.com/office/officeart/2005/8/layout/pyramid1"/>
    <dgm:cxn modelId="{40DDC629-6434-D641-97AB-69116310811D}" type="presParOf" srcId="{FF680546-73EA-4916-967F-E0CAC28286DF}" destId="{3DB9564B-E505-4DC9-A6EC-FBFE3BDF39C4}" srcOrd="0" destOrd="0" presId="urn:microsoft.com/office/officeart/2005/8/layout/pyramid1"/>
    <dgm:cxn modelId="{6F7DF0DB-241E-8846-A8D8-F0F91D4973E0}" type="presParOf" srcId="{FF680546-73EA-4916-967F-E0CAC28286DF}" destId="{6C7A9D80-5079-4292-81B9-3006BCEF22D5}" srcOrd="1" destOrd="0" presId="urn:microsoft.com/office/officeart/2005/8/layout/pyramid1"/>
    <dgm:cxn modelId="{5FF49592-27A1-6249-99B2-472413C7DE1E}" type="presParOf" srcId="{E9FDEA72-BD00-4BFC-A4B3-C02EF12083CE}" destId="{A9A15137-7AFE-4024-BD02-1F554AB42865}" srcOrd="2" destOrd="0" presId="urn:microsoft.com/office/officeart/2005/8/layout/pyramid1"/>
    <dgm:cxn modelId="{47E40AF1-E7F8-A641-9D1D-EBA32FB433BC}" type="presParOf" srcId="{A9A15137-7AFE-4024-BD02-1F554AB42865}" destId="{17958D88-4BE6-4A29-B58B-81785A66780E}" srcOrd="0" destOrd="0" presId="urn:microsoft.com/office/officeart/2005/8/layout/pyramid1"/>
    <dgm:cxn modelId="{1D87F903-5259-154B-9951-C1DAEEFAB4FD}" type="presParOf" srcId="{A9A15137-7AFE-4024-BD02-1F554AB42865}" destId="{34FE9EFF-6D57-4179-9AEF-FB76530D0552}" srcOrd="1" destOrd="0" presId="urn:microsoft.com/office/officeart/2005/8/layout/pyramid1"/>
    <dgm:cxn modelId="{69EDE894-93ED-124B-8F84-47E7F0C2E9D8}" type="presParOf" srcId="{E9FDEA72-BD00-4BFC-A4B3-C02EF12083CE}" destId="{50B898BB-00AF-4A91-A61F-87B55C29CF29}" srcOrd="3" destOrd="0" presId="urn:microsoft.com/office/officeart/2005/8/layout/pyramid1"/>
    <dgm:cxn modelId="{5CBEC1EE-8DF9-994E-8BFD-87B9440778D9}" type="presParOf" srcId="{50B898BB-00AF-4A91-A61F-87B55C29CF29}" destId="{7B3946C1-91A7-4614-BF0C-3D2B69B56317}" srcOrd="0" destOrd="0" presId="urn:microsoft.com/office/officeart/2005/8/layout/pyramid1"/>
    <dgm:cxn modelId="{99178A22-DC34-F148-B064-2D48BDAA8A5B}" type="presParOf" srcId="{50B898BB-00AF-4A91-A61F-87B55C29CF29}" destId="{6FBA4010-D351-4925-BD9E-F1A34E84B988}" srcOrd="1" destOrd="0" presId="urn:microsoft.com/office/officeart/2005/8/layout/pyramid1"/>
    <dgm:cxn modelId="{851AAA4F-44F8-0B4C-8265-36BF3FF9B8B9}" type="presParOf" srcId="{E9FDEA72-BD00-4BFC-A4B3-C02EF12083CE}" destId="{E463BED3-F585-42F6-8B7C-7958A9B69611}" srcOrd="4" destOrd="0" presId="urn:microsoft.com/office/officeart/2005/8/layout/pyramid1"/>
    <dgm:cxn modelId="{289CF63B-8CA2-1E45-B6BB-93684FAAE356}" type="presParOf" srcId="{E463BED3-F585-42F6-8B7C-7958A9B69611}" destId="{55E5D283-041D-4945-A6F6-A89F077C8FBD}" srcOrd="0" destOrd="0" presId="urn:microsoft.com/office/officeart/2005/8/layout/pyramid1"/>
    <dgm:cxn modelId="{2186DB0E-CBF8-0949-B673-64CECDABDC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B9C8EDA-08B6-C34F-8E2A-F3A32ABEEE47}" type="presOf" srcId="{2AB9CA5C-1788-4C9D-BC02-9A98B55081BA}" destId="{097C8ADD-2BB6-4543-AD73-038D4C762D43}" srcOrd="0" destOrd="0" presId="urn:microsoft.com/office/officeart/2005/8/layout/pyramid1"/>
    <dgm:cxn modelId="{D939634D-2D96-8C40-8CEE-02F24321FAB3}" type="presOf" srcId="{2ED88F08-8F6A-469F-90F2-D32CBDBDFD97}" destId="{1E66C4C6-2DB3-481E-AC8B-EE9BF7F757F5}" srcOrd="1" destOrd="0" presId="urn:microsoft.com/office/officeart/2005/8/layout/pyramid1"/>
    <dgm:cxn modelId="{CFA03868-B3F4-E74A-9034-7A51BD4B3B9D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5EA2E206-CA52-C046-ACE3-DB6388212971}" type="presOf" srcId="{9A98F8ED-A442-499F-9710-F673880BD2AC}" destId="{6C7A9D80-5079-4292-81B9-3006BCEF22D5}" srcOrd="1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24F0061-400C-9647-A10D-2988786A7228}" type="presOf" srcId="{2ED88F08-8F6A-469F-90F2-D32CBDBDFD97}" destId="{55E5D283-041D-4945-A6F6-A89F077C8FBD}" srcOrd="0" destOrd="0" presId="urn:microsoft.com/office/officeart/2005/8/layout/pyramid1"/>
    <dgm:cxn modelId="{1309D180-49EB-1A4D-B3BC-9C54F6C267F8}" type="presOf" srcId="{F99BCCBC-1A0E-4C76-92F7-E6A3DFFE8F3E}" destId="{34FE9EFF-6D57-4179-9AEF-FB76530D0552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C2072559-78DC-234E-8360-9EE8E6F40C4D}" type="presOf" srcId="{C5177A83-CFCD-4198-8CA5-E061B15D38B3}" destId="{6FBA4010-D351-4925-BD9E-F1A34E84B988}" srcOrd="1" destOrd="0" presId="urn:microsoft.com/office/officeart/2005/8/layout/pyramid1"/>
    <dgm:cxn modelId="{6A2D8AD1-B891-B245-8D25-1531251D2036}" type="presOf" srcId="{2AB9CA5C-1788-4C9D-BC02-9A98B55081BA}" destId="{B3EE42DB-5880-400F-850E-2BB2AB743009}" srcOrd="1" destOrd="0" presId="urn:microsoft.com/office/officeart/2005/8/layout/pyramid1"/>
    <dgm:cxn modelId="{AF3A1401-E293-8649-B62A-A340A3541B94}" type="presOf" srcId="{9A98F8ED-A442-499F-9710-F673880BD2AC}" destId="{3DB9564B-E505-4DC9-A6EC-FBFE3BDF39C4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22FE89B-F350-2D4C-8E02-4C8FD1E1D075}" type="presOf" srcId="{185A4FED-F64A-446E-A228-8A79CD45251F}" destId="{E9FDEA72-BD00-4BFC-A4B3-C02EF12083CE}" srcOrd="0" destOrd="0" presId="urn:microsoft.com/office/officeart/2005/8/layout/pyramid1"/>
    <dgm:cxn modelId="{15454A26-C9A1-FD43-9D04-8DB3BA23F7DD}" type="presOf" srcId="{C5177A83-CFCD-4198-8CA5-E061B15D38B3}" destId="{7B3946C1-91A7-4614-BF0C-3D2B69B56317}" srcOrd="0" destOrd="0" presId="urn:microsoft.com/office/officeart/2005/8/layout/pyramid1"/>
    <dgm:cxn modelId="{E1DAC8DA-65CD-1948-9535-3BB689823697}" type="presParOf" srcId="{E9FDEA72-BD00-4BFC-A4B3-C02EF12083CE}" destId="{2B563618-CD2D-4CF8-B0B2-93F61C082F78}" srcOrd="0" destOrd="0" presId="urn:microsoft.com/office/officeart/2005/8/layout/pyramid1"/>
    <dgm:cxn modelId="{872CBABF-7CD9-3240-9F2A-4E95BDF936DA}" type="presParOf" srcId="{2B563618-CD2D-4CF8-B0B2-93F61C082F78}" destId="{097C8ADD-2BB6-4543-AD73-038D4C762D43}" srcOrd="0" destOrd="0" presId="urn:microsoft.com/office/officeart/2005/8/layout/pyramid1"/>
    <dgm:cxn modelId="{9928697E-522F-7140-9601-A92113BBCC93}" type="presParOf" srcId="{2B563618-CD2D-4CF8-B0B2-93F61C082F78}" destId="{B3EE42DB-5880-400F-850E-2BB2AB743009}" srcOrd="1" destOrd="0" presId="urn:microsoft.com/office/officeart/2005/8/layout/pyramid1"/>
    <dgm:cxn modelId="{5AEFF02D-05E3-5F4F-802F-5658CF4960EE}" type="presParOf" srcId="{E9FDEA72-BD00-4BFC-A4B3-C02EF12083CE}" destId="{FF680546-73EA-4916-967F-E0CAC28286DF}" srcOrd="1" destOrd="0" presId="urn:microsoft.com/office/officeart/2005/8/layout/pyramid1"/>
    <dgm:cxn modelId="{E8B5A064-E9F6-4440-B04C-584987C05F70}" type="presParOf" srcId="{FF680546-73EA-4916-967F-E0CAC28286DF}" destId="{3DB9564B-E505-4DC9-A6EC-FBFE3BDF39C4}" srcOrd="0" destOrd="0" presId="urn:microsoft.com/office/officeart/2005/8/layout/pyramid1"/>
    <dgm:cxn modelId="{6AFFA472-501E-3C4B-B61B-D07A3911902F}" type="presParOf" srcId="{FF680546-73EA-4916-967F-E0CAC28286DF}" destId="{6C7A9D80-5079-4292-81B9-3006BCEF22D5}" srcOrd="1" destOrd="0" presId="urn:microsoft.com/office/officeart/2005/8/layout/pyramid1"/>
    <dgm:cxn modelId="{C81B4A64-725F-EE44-83A6-666ED34F6052}" type="presParOf" srcId="{E9FDEA72-BD00-4BFC-A4B3-C02EF12083CE}" destId="{A9A15137-7AFE-4024-BD02-1F554AB42865}" srcOrd="2" destOrd="0" presId="urn:microsoft.com/office/officeart/2005/8/layout/pyramid1"/>
    <dgm:cxn modelId="{D2A1A3B3-74A7-6D44-88A4-026C3EE36FAF}" type="presParOf" srcId="{A9A15137-7AFE-4024-BD02-1F554AB42865}" destId="{17958D88-4BE6-4A29-B58B-81785A66780E}" srcOrd="0" destOrd="0" presId="urn:microsoft.com/office/officeart/2005/8/layout/pyramid1"/>
    <dgm:cxn modelId="{5FB59202-2A1C-1142-9786-C981D56A6643}" type="presParOf" srcId="{A9A15137-7AFE-4024-BD02-1F554AB42865}" destId="{34FE9EFF-6D57-4179-9AEF-FB76530D0552}" srcOrd="1" destOrd="0" presId="urn:microsoft.com/office/officeart/2005/8/layout/pyramid1"/>
    <dgm:cxn modelId="{441FAE40-E069-EE44-BC6E-9FCC259BA13C}" type="presParOf" srcId="{E9FDEA72-BD00-4BFC-A4B3-C02EF12083CE}" destId="{50B898BB-00AF-4A91-A61F-87B55C29CF29}" srcOrd="3" destOrd="0" presId="urn:microsoft.com/office/officeart/2005/8/layout/pyramid1"/>
    <dgm:cxn modelId="{EAA4D044-6F67-C644-9FFC-A3D4E734C243}" type="presParOf" srcId="{50B898BB-00AF-4A91-A61F-87B55C29CF29}" destId="{7B3946C1-91A7-4614-BF0C-3D2B69B56317}" srcOrd="0" destOrd="0" presId="urn:microsoft.com/office/officeart/2005/8/layout/pyramid1"/>
    <dgm:cxn modelId="{F3F2F1EE-38A4-834A-96EF-E88595229A77}" type="presParOf" srcId="{50B898BB-00AF-4A91-A61F-87B55C29CF29}" destId="{6FBA4010-D351-4925-BD9E-F1A34E84B988}" srcOrd="1" destOrd="0" presId="urn:microsoft.com/office/officeart/2005/8/layout/pyramid1"/>
    <dgm:cxn modelId="{A1AD9797-D9DF-6643-B269-37CE09BC2DD3}" type="presParOf" srcId="{E9FDEA72-BD00-4BFC-A4B3-C02EF12083CE}" destId="{E463BED3-F585-42F6-8B7C-7958A9B69611}" srcOrd="4" destOrd="0" presId="urn:microsoft.com/office/officeart/2005/8/layout/pyramid1"/>
    <dgm:cxn modelId="{94AEE231-4CBC-1044-849D-3AE33FA1C3B5}" type="presParOf" srcId="{E463BED3-F585-42F6-8B7C-7958A9B69611}" destId="{55E5D283-041D-4945-A6F6-A89F077C8FBD}" srcOrd="0" destOrd="0" presId="urn:microsoft.com/office/officeart/2005/8/layout/pyramid1"/>
    <dgm:cxn modelId="{25ED4E2C-C5FF-4340-A3AB-098BA69E856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3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Easily scalable and preferment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 custLinFactNeighborY="485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5E647F1-D7F7-904F-A4BB-927BEB56A81C}" type="presOf" srcId="{9A98F8ED-A442-499F-9710-F673880BD2AC}" destId="{3DB9564B-E505-4DC9-A6EC-FBFE3BDF39C4}" srcOrd="0" destOrd="0" presId="urn:microsoft.com/office/officeart/2005/8/layout/pyramid1"/>
    <dgm:cxn modelId="{050C63EC-59F4-D44A-8632-B50EDBFAA454}" type="presOf" srcId="{F99BCCBC-1A0E-4C76-92F7-E6A3DFFE8F3E}" destId="{17958D88-4BE6-4A29-B58B-81785A66780E}" srcOrd="0" destOrd="0" presId="urn:microsoft.com/office/officeart/2005/8/layout/pyramid1"/>
    <dgm:cxn modelId="{70F393B7-E9EC-334C-A5BC-1CE84FAE154C}" type="presOf" srcId="{F99BCCBC-1A0E-4C76-92F7-E6A3DFFE8F3E}" destId="{34FE9EFF-6D57-4179-9AEF-FB76530D0552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BDB281C-F009-604E-893A-CC6193BA5C04}" type="presOf" srcId="{2ED88F08-8F6A-469F-90F2-D32CBDBDFD97}" destId="{1E66C4C6-2DB3-481E-AC8B-EE9BF7F757F5}" srcOrd="1" destOrd="0" presId="urn:microsoft.com/office/officeart/2005/8/layout/pyramid1"/>
    <dgm:cxn modelId="{8B714421-1EBA-F744-96B8-D1F31BC68EFC}" type="presOf" srcId="{2AB9CA5C-1788-4C9D-BC02-9A98B55081BA}" destId="{B3EE42DB-5880-400F-850E-2BB2AB743009}" srcOrd="1" destOrd="0" presId="urn:microsoft.com/office/officeart/2005/8/layout/pyramid1"/>
    <dgm:cxn modelId="{035F5B0F-D133-C143-B865-839448CEDC42}" type="presOf" srcId="{2ED88F08-8F6A-469F-90F2-D32CBDBDFD97}" destId="{55E5D283-041D-4945-A6F6-A89F077C8FBD}" srcOrd="0" destOrd="0" presId="urn:microsoft.com/office/officeart/2005/8/layout/pyramid1"/>
    <dgm:cxn modelId="{D2814219-A5D0-A84B-B534-5804E65FECED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E8157AB-EA4F-F947-8389-3B428FA0D106}" type="presOf" srcId="{185A4FED-F64A-446E-A228-8A79CD45251F}" destId="{E9FDEA72-BD00-4BFC-A4B3-C02EF12083CE}" srcOrd="0" destOrd="0" presId="urn:microsoft.com/office/officeart/2005/8/layout/pyramid1"/>
    <dgm:cxn modelId="{B4048BE5-CDE1-1C4B-9A80-3D98F11F972D}" type="presOf" srcId="{C5177A83-CFCD-4198-8CA5-E061B15D38B3}" destId="{7B3946C1-91A7-4614-BF0C-3D2B69B56317}" srcOrd="0" destOrd="0" presId="urn:microsoft.com/office/officeart/2005/8/layout/pyramid1"/>
    <dgm:cxn modelId="{73971458-768E-4D42-86BD-90079C431B63}" type="presOf" srcId="{C5177A83-CFCD-4198-8CA5-E061B15D38B3}" destId="{6FBA4010-D351-4925-BD9E-F1A34E84B988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7367A669-4027-4D4E-B588-D324821D0F0E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A90BF6BE-0192-964E-A734-9285BCAC0C2D}" type="presParOf" srcId="{E9FDEA72-BD00-4BFC-A4B3-C02EF12083CE}" destId="{2B563618-CD2D-4CF8-B0B2-93F61C082F78}" srcOrd="0" destOrd="0" presId="urn:microsoft.com/office/officeart/2005/8/layout/pyramid1"/>
    <dgm:cxn modelId="{8FB23393-50C3-914F-A018-C260760B0608}" type="presParOf" srcId="{2B563618-CD2D-4CF8-B0B2-93F61C082F78}" destId="{097C8ADD-2BB6-4543-AD73-038D4C762D43}" srcOrd="0" destOrd="0" presId="urn:microsoft.com/office/officeart/2005/8/layout/pyramid1"/>
    <dgm:cxn modelId="{F18683E6-6A9A-0141-80F8-55B9E2D5A4BD}" type="presParOf" srcId="{2B563618-CD2D-4CF8-B0B2-93F61C082F78}" destId="{B3EE42DB-5880-400F-850E-2BB2AB743009}" srcOrd="1" destOrd="0" presId="urn:microsoft.com/office/officeart/2005/8/layout/pyramid1"/>
    <dgm:cxn modelId="{FF2E3FD2-2737-154B-8EB2-6E90DDC1E576}" type="presParOf" srcId="{E9FDEA72-BD00-4BFC-A4B3-C02EF12083CE}" destId="{FF680546-73EA-4916-967F-E0CAC28286DF}" srcOrd="1" destOrd="0" presId="urn:microsoft.com/office/officeart/2005/8/layout/pyramid1"/>
    <dgm:cxn modelId="{CD950DF6-FD1B-1E46-85B7-E607C0F72F6B}" type="presParOf" srcId="{FF680546-73EA-4916-967F-E0CAC28286DF}" destId="{3DB9564B-E505-4DC9-A6EC-FBFE3BDF39C4}" srcOrd="0" destOrd="0" presId="urn:microsoft.com/office/officeart/2005/8/layout/pyramid1"/>
    <dgm:cxn modelId="{013808CE-C28C-8D46-BB65-4E82B75FF110}" type="presParOf" srcId="{FF680546-73EA-4916-967F-E0CAC28286DF}" destId="{6C7A9D80-5079-4292-81B9-3006BCEF22D5}" srcOrd="1" destOrd="0" presId="urn:microsoft.com/office/officeart/2005/8/layout/pyramid1"/>
    <dgm:cxn modelId="{3223F3E4-AE5A-2742-92BB-4B596BD9B8CE}" type="presParOf" srcId="{E9FDEA72-BD00-4BFC-A4B3-C02EF12083CE}" destId="{A9A15137-7AFE-4024-BD02-1F554AB42865}" srcOrd="2" destOrd="0" presId="urn:microsoft.com/office/officeart/2005/8/layout/pyramid1"/>
    <dgm:cxn modelId="{CA43C8D0-A03A-4A42-917C-7311ABD6F791}" type="presParOf" srcId="{A9A15137-7AFE-4024-BD02-1F554AB42865}" destId="{17958D88-4BE6-4A29-B58B-81785A66780E}" srcOrd="0" destOrd="0" presId="urn:microsoft.com/office/officeart/2005/8/layout/pyramid1"/>
    <dgm:cxn modelId="{46209DAD-0541-B741-99D6-267A94B9F8D0}" type="presParOf" srcId="{A9A15137-7AFE-4024-BD02-1F554AB42865}" destId="{34FE9EFF-6D57-4179-9AEF-FB76530D0552}" srcOrd="1" destOrd="0" presId="urn:microsoft.com/office/officeart/2005/8/layout/pyramid1"/>
    <dgm:cxn modelId="{71791E18-89CC-0445-AF26-CEF8EEB40A6F}" type="presParOf" srcId="{E9FDEA72-BD00-4BFC-A4B3-C02EF12083CE}" destId="{50B898BB-00AF-4A91-A61F-87B55C29CF29}" srcOrd="3" destOrd="0" presId="urn:microsoft.com/office/officeart/2005/8/layout/pyramid1"/>
    <dgm:cxn modelId="{6E36118A-007D-DD45-86F4-7244753FDD4C}" type="presParOf" srcId="{50B898BB-00AF-4A91-A61F-87B55C29CF29}" destId="{7B3946C1-91A7-4614-BF0C-3D2B69B56317}" srcOrd="0" destOrd="0" presId="urn:microsoft.com/office/officeart/2005/8/layout/pyramid1"/>
    <dgm:cxn modelId="{5A29FBCD-73AF-A143-BDB9-7DEE08BE1388}" type="presParOf" srcId="{50B898BB-00AF-4A91-A61F-87B55C29CF29}" destId="{6FBA4010-D351-4925-BD9E-F1A34E84B988}" srcOrd="1" destOrd="0" presId="urn:microsoft.com/office/officeart/2005/8/layout/pyramid1"/>
    <dgm:cxn modelId="{F957EDEC-CFFE-7F44-994C-9E2C19870169}" type="presParOf" srcId="{E9FDEA72-BD00-4BFC-A4B3-C02EF12083CE}" destId="{E463BED3-F585-42F6-8B7C-7958A9B69611}" srcOrd="4" destOrd="0" presId="urn:microsoft.com/office/officeart/2005/8/layout/pyramid1"/>
    <dgm:cxn modelId="{75D884D8-AD4A-6343-A63D-B6AD62BDBB43}" type="presParOf" srcId="{E463BED3-F585-42F6-8B7C-7958A9B69611}" destId="{55E5D283-041D-4945-A6F6-A89F077C8FBD}" srcOrd="0" destOrd="0" presId="urn:microsoft.com/office/officeart/2005/8/layout/pyramid1"/>
    <dgm:cxn modelId="{5695BFFB-16BA-8649-A911-14B8A8D6D1D6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8BF15A-DD76-D240-BAE5-DCA244ADE151}" type="presOf" srcId="{185A4FED-F64A-446E-A228-8A79CD45251F}" destId="{E9FDEA72-BD00-4BFC-A4B3-C02EF12083CE}" srcOrd="0" destOrd="0" presId="urn:microsoft.com/office/officeart/2005/8/layout/pyramid1"/>
    <dgm:cxn modelId="{0E4F102F-7D38-DA4D-BFB1-3BEE5626D51F}" type="presOf" srcId="{2ED88F08-8F6A-469F-90F2-D32CBDBDFD97}" destId="{55E5D283-041D-4945-A6F6-A89F077C8FBD}" srcOrd="0" destOrd="0" presId="urn:microsoft.com/office/officeart/2005/8/layout/pyramid1"/>
    <dgm:cxn modelId="{080E0F2D-7FBF-744E-8D48-992E919515BE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095ACAA8-EC38-3B45-9340-6AC604ED74F4}" type="presOf" srcId="{9A98F8ED-A442-499F-9710-F673880BD2AC}" destId="{3DB9564B-E505-4DC9-A6EC-FBFE3BDF39C4}" srcOrd="0" destOrd="0" presId="urn:microsoft.com/office/officeart/2005/8/layout/pyramid1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01B3EDD6-C519-C840-89EC-65849A4C86F3}" type="presOf" srcId="{F99BCCBC-1A0E-4C76-92F7-E6A3DFFE8F3E}" destId="{17958D88-4BE6-4A29-B58B-81785A66780E}" srcOrd="0" destOrd="0" presId="urn:microsoft.com/office/officeart/2005/8/layout/pyramid1"/>
    <dgm:cxn modelId="{388FC270-B5C3-984C-AA10-267503830F9A}" type="presOf" srcId="{F99BCCBC-1A0E-4C76-92F7-E6A3DFFE8F3E}" destId="{34FE9EFF-6D57-4179-9AEF-FB76530D0552}" srcOrd="1" destOrd="0" presId="urn:microsoft.com/office/officeart/2005/8/layout/pyramid1"/>
    <dgm:cxn modelId="{A9521E77-D00B-234F-8062-5526CBBB6F06}" type="presOf" srcId="{9A98F8ED-A442-499F-9710-F673880BD2AC}" destId="{6C7A9D80-5079-4292-81B9-3006BCEF22D5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13C06B3-666E-A643-8647-421251A688B6}" type="presOf" srcId="{2AB9CA5C-1788-4C9D-BC02-9A98B55081BA}" destId="{097C8ADD-2BB6-4543-AD73-038D4C762D43}" srcOrd="0" destOrd="0" presId="urn:microsoft.com/office/officeart/2005/8/layout/pyramid1"/>
    <dgm:cxn modelId="{F1DDDB0D-462A-604C-AEE2-4DC2A6596A8E}" type="presOf" srcId="{C5177A83-CFCD-4198-8CA5-E061B15D38B3}" destId="{7B3946C1-91A7-4614-BF0C-3D2B69B56317}" srcOrd="0" destOrd="0" presId="urn:microsoft.com/office/officeart/2005/8/layout/pyramid1"/>
    <dgm:cxn modelId="{82AF24EB-750F-ED45-8B74-96C46FA1AD79}" type="presOf" srcId="{2AB9CA5C-1788-4C9D-BC02-9A98B55081BA}" destId="{B3EE42DB-5880-400F-850E-2BB2AB743009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93FDFA67-F0A2-CF47-8107-9C62E60AFD83}" type="presOf" srcId="{2ED88F08-8F6A-469F-90F2-D32CBDBDFD97}" destId="{1E66C4C6-2DB3-481E-AC8B-EE9BF7F757F5}" srcOrd="1" destOrd="0" presId="urn:microsoft.com/office/officeart/2005/8/layout/pyramid1"/>
    <dgm:cxn modelId="{8B31F7E6-68BC-0542-B587-A928EA194889}" type="presParOf" srcId="{E9FDEA72-BD00-4BFC-A4B3-C02EF12083CE}" destId="{2B563618-CD2D-4CF8-B0B2-93F61C082F78}" srcOrd="0" destOrd="0" presId="urn:microsoft.com/office/officeart/2005/8/layout/pyramid1"/>
    <dgm:cxn modelId="{FB533245-61A1-1B4F-84A2-C74C1539DAED}" type="presParOf" srcId="{2B563618-CD2D-4CF8-B0B2-93F61C082F78}" destId="{097C8ADD-2BB6-4543-AD73-038D4C762D43}" srcOrd="0" destOrd="0" presId="urn:microsoft.com/office/officeart/2005/8/layout/pyramid1"/>
    <dgm:cxn modelId="{843C2689-498A-CD44-A85B-42A8464C4D4F}" type="presParOf" srcId="{2B563618-CD2D-4CF8-B0B2-93F61C082F78}" destId="{B3EE42DB-5880-400F-850E-2BB2AB743009}" srcOrd="1" destOrd="0" presId="urn:microsoft.com/office/officeart/2005/8/layout/pyramid1"/>
    <dgm:cxn modelId="{E3BA55D6-90A7-BD4D-8EBD-1788A0532CDA}" type="presParOf" srcId="{E9FDEA72-BD00-4BFC-A4B3-C02EF12083CE}" destId="{FF680546-73EA-4916-967F-E0CAC28286DF}" srcOrd="1" destOrd="0" presId="urn:microsoft.com/office/officeart/2005/8/layout/pyramid1"/>
    <dgm:cxn modelId="{11D5D72E-51A7-1949-B9E4-8DED2CDB40BF}" type="presParOf" srcId="{FF680546-73EA-4916-967F-E0CAC28286DF}" destId="{3DB9564B-E505-4DC9-A6EC-FBFE3BDF39C4}" srcOrd="0" destOrd="0" presId="urn:microsoft.com/office/officeart/2005/8/layout/pyramid1"/>
    <dgm:cxn modelId="{185CAAFC-AB55-2049-97FD-9E940DA0576D}" type="presParOf" srcId="{FF680546-73EA-4916-967F-E0CAC28286DF}" destId="{6C7A9D80-5079-4292-81B9-3006BCEF22D5}" srcOrd="1" destOrd="0" presId="urn:microsoft.com/office/officeart/2005/8/layout/pyramid1"/>
    <dgm:cxn modelId="{4BD26F40-255B-814E-85B7-E747EB047101}" type="presParOf" srcId="{E9FDEA72-BD00-4BFC-A4B3-C02EF12083CE}" destId="{A9A15137-7AFE-4024-BD02-1F554AB42865}" srcOrd="2" destOrd="0" presId="urn:microsoft.com/office/officeart/2005/8/layout/pyramid1"/>
    <dgm:cxn modelId="{CF86F8FF-1E00-1646-A6BD-C8AD84B52216}" type="presParOf" srcId="{A9A15137-7AFE-4024-BD02-1F554AB42865}" destId="{17958D88-4BE6-4A29-B58B-81785A66780E}" srcOrd="0" destOrd="0" presId="urn:microsoft.com/office/officeart/2005/8/layout/pyramid1"/>
    <dgm:cxn modelId="{603E7B60-EECD-FA49-801E-2D3D6BC76D7F}" type="presParOf" srcId="{A9A15137-7AFE-4024-BD02-1F554AB42865}" destId="{34FE9EFF-6D57-4179-9AEF-FB76530D0552}" srcOrd="1" destOrd="0" presId="urn:microsoft.com/office/officeart/2005/8/layout/pyramid1"/>
    <dgm:cxn modelId="{4EED6190-503D-F141-A369-D00C673042E4}" type="presParOf" srcId="{E9FDEA72-BD00-4BFC-A4B3-C02EF12083CE}" destId="{50B898BB-00AF-4A91-A61F-87B55C29CF29}" srcOrd="3" destOrd="0" presId="urn:microsoft.com/office/officeart/2005/8/layout/pyramid1"/>
    <dgm:cxn modelId="{D86EA749-1999-CB49-A7C8-7F0E6F01C4A4}" type="presParOf" srcId="{50B898BB-00AF-4A91-A61F-87B55C29CF29}" destId="{7B3946C1-91A7-4614-BF0C-3D2B69B56317}" srcOrd="0" destOrd="0" presId="urn:microsoft.com/office/officeart/2005/8/layout/pyramid1"/>
    <dgm:cxn modelId="{80CA0160-89BE-E742-831B-8BDB16D24AD8}" type="presParOf" srcId="{50B898BB-00AF-4A91-A61F-87B55C29CF29}" destId="{6FBA4010-D351-4925-BD9E-F1A34E84B988}" srcOrd="1" destOrd="0" presId="urn:microsoft.com/office/officeart/2005/8/layout/pyramid1"/>
    <dgm:cxn modelId="{05452C77-2E8D-C148-AF02-BC0C6BB6DFB7}" type="presParOf" srcId="{E9FDEA72-BD00-4BFC-A4B3-C02EF12083CE}" destId="{E463BED3-F585-42F6-8B7C-7958A9B69611}" srcOrd="4" destOrd="0" presId="urn:microsoft.com/office/officeart/2005/8/layout/pyramid1"/>
    <dgm:cxn modelId="{1C1BBB4F-8EA6-AA4B-B174-50EBFEAD2AB7}" type="presParOf" srcId="{E463BED3-F585-42F6-8B7C-7958A9B69611}" destId="{55E5D283-041D-4945-A6F6-A89F077C8FBD}" srcOrd="0" destOrd="0" presId="urn:microsoft.com/office/officeart/2005/8/layout/pyramid1"/>
    <dgm:cxn modelId="{F7A157EE-74E3-5B4D-A274-C7465513D8AF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63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?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 custLinFactNeighborY="943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426BCCC-D73B-4228-8679-AA110DCCFF43}" type="presOf" srcId="{F99BCCBC-1A0E-4C76-92F7-E6A3DFFE8F3E}" destId="{17958D88-4BE6-4A29-B58B-81785A66780E}" srcOrd="0" destOrd="0" presId="urn:microsoft.com/office/officeart/2005/8/layout/pyramid1"/>
    <dgm:cxn modelId="{162BDCEB-6B51-4B42-B98D-E0603C8CD36B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1DF86C7-E0E1-4FC0-A5AD-63B8B84B2498}" type="presOf" srcId="{2AB9CA5C-1788-4C9D-BC02-9A98B55081BA}" destId="{B3EE42DB-5880-400F-850E-2BB2AB743009}" srcOrd="1" destOrd="0" presId="urn:microsoft.com/office/officeart/2005/8/layout/pyramid1"/>
    <dgm:cxn modelId="{A8E42D3D-F6F8-482A-AA48-E376B4817B1F}" type="presOf" srcId="{9A98F8ED-A442-499F-9710-F673880BD2AC}" destId="{3DB9564B-E505-4DC9-A6EC-FBFE3BDF39C4}" srcOrd="0" destOrd="0" presId="urn:microsoft.com/office/officeart/2005/8/layout/pyramid1"/>
    <dgm:cxn modelId="{FC436673-04C5-4184-A786-2373ACB78BB7}" type="presOf" srcId="{F99BCCBC-1A0E-4C76-92F7-E6A3DFFE8F3E}" destId="{34FE9EFF-6D57-4179-9AEF-FB76530D0552}" srcOrd="1" destOrd="0" presId="urn:microsoft.com/office/officeart/2005/8/layout/pyramid1"/>
    <dgm:cxn modelId="{DA406924-5677-4C04-A5E0-39DF20637A50}" type="presOf" srcId="{2ED88F08-8F6A-469F-90F2-D32CBDBDFD97}" destId="{55E5D283-041D-4945-A6F6-A89F077C8FBD}" srcOrd="0" destOrd="0" presId="urn:microsoft.com/office/officeart/2005/8/layout/pyramid1"/>
    <dgm:cxn modelId="{EBC9B3F8-0EE3-4E4C-B3DE-1C8B5260DCD8}" type="presOf" srcId="{9A98F8ED-A442-499F-9710-F673880BD2AC}" destId="{6C7A9D80-5079-4292-81B9-3006BCEF22D5}" srcOrd="1" destOrd="0" presId="urn:microsoft.com/office/officeart/2005/8/layout/pyramid1"/>
    <dgm:cxn modelId="{40855CE2-FA41-462A-B76A-7E009A2BB070}" type="presOf" srcId="{C5177A83-CFCD-4198-8CA5-E061B15D38B3}" destId="{6FBA4010-D351-4925-BD9E-F1A34E84B988}" srcOrd="1" destOrd="0" presId="urn:microsoft.com/office/officeart/2005/8/layout/pyramid1"/>
    <dgm:cxn modelId="{B99D3BB0-FACE-40D0-B1EE-DC9A6072B5E0}" type="presOf" srcId="{185A4FED-F64A-446E-A228-8A79CD45251F}" destId="{E9FDEA72-BD00-4BFC-A4B3-C02EF12083C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D3D167C0-84A3-4E00-91E5-2B25DF822CC4}" type="presOf" srcId="{2AB9CA5C-1788-4C9D-BC02-9A98B55081BA}" destId="{097C8ADD-2BB6-4543-AD73-038D4C762D43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0976BC91-EB2A-4ABA-891E-FAB90A91FB7D}" type="presOf" srcId="{C5177A83-CFCD-4198-8CA5-E061B15D38B3}" destId="{7B3946C1-91A7-4614-BF0C-3D2B69B56317}" srcOrd="0" destOrd="0" presId="urn:microsoft.com/office/officeart/2005/8/layout/pyramid1"/>
    <dgm:cxn modelId="{26758D8F-4AAC-440F-8F9B-0802B7A81B8C}" type="presParOf" srcId="{E9FDEA72-BD00-4BFC-A4B3-C02EF12083CE}" destId="{2B563618-CD2D-4CF8-B0B2-93F61C082F78}" srcOrd="0" destOrd="0" presId="urn:microsoft.com/office/officeart/2005/8/layout/pyramid1"/>
    <dgm:cxn modelId="{B83024DA-92B0-4DA0-A3F3-8DCE99FC92C5}" type="presParOf" srcId="{2B563618-CD2D-4CF8-B0B2-93F61C082F78}" destId="{097C8ADD-2BB6-4543-AD73-038D4C762D43}" srcOrd="0" destOrd="0" presId="urn:microsoft.com/office/officeart/2005/8/layout/pyramid1"/>
    <dgm:cxn modelId="{41F4F597-4C00-4F65-AD19-5CE965A2A22C}" type="presParOf" srcId="{2B563618-CD2D-4CF8-B0B2-93F61C082F78}" destId="{B3EE42DB-5880-400F-850E-2BB2AB743009}" srcOrd="1" destOrd="0" presId="urn:microsoft.com/office/officeart/2005/8/layout/pyramid1"/>
    <dgm:cxn modelId="{8FD61839-7093-4281-86E4-F372AE04B827}" type="presParOf" srcId="{E9FDEA72-BD00-4BFC-A4B3-C02EF12083CE}" destId="{FF680546-73EA-4916-967F-E0CAC28286DF}" srcOrd="1" destOrd="0" presId="urn:microsoft.com/office/officeart/2005/8/layout/pyramid1"/>
    <dgm:cxn modelId="{2AFE0F8C-73E9-4F4F-A889-546309BB0955}" type="presParOf" srcId="{FF680546-73EA-4916-967F-E0CAC28286DF}" destId="{3DB9564B-E505-4DC9-A6EC-FBFE3BDF39C4}" srcOrd="0" destOrd="0" presId="urn:microsoft.com/office/officeart/2005/8/layout/pyramid1"/>
    <dgm:cxn modelId="{1CA21CB7-214C-4CFB-AD1F-B1F7603FB7E3}" type="presParOf" srcId="{FF680546-73EA-4916-967F-E0CAC28286DF}" destId="{6C7A9D80-5079-4292-81B9-3006BCEF22D5}" srcOrd="1" destOrd="0" presId="urn:microsoft.com/office/officeart/2005/8/layout/pyramid1"/>
    <dgm:cxn modelId="{1ED9B28D-6347-4306-87E2-00F23B3FB76D}" type="presParOf" srcId="{E9FDEA72-BD00-4BFC-A4B3-C02EF12083CE}" destId="{A9A15137-7AFE-4024-BD02-1F554AB42865}" srcOrd="2" destOrd="0" presId="urn:microsoft.com/office/officeart/2005/8/layout/pyramid1"/>
    <dgm:cxn modelId="{388260FF-74F6-4235-BE16-C545EECD716F}" type="presParOf" srcId="{A9A15137-7AFE-4024-BD02-1F554AB42865}" destId="{17958D88-4BE6-4A29-B58B-81785A66780E}" srcOrd="0" destOrd="0" presId="urn:microsoft.com/office/officeart/2005/8/layout/pyramid1"/>
    <dgm:cxn modelId="{2B840E07-1C12-4E8C-8B67-28D2EA7D713D}" type="presParOf" srcId="{A9A15137-7AFE-4024-BD02-1F554AB42865}" destId="{34FE9EFF-6D57-4179-9AEF-FB76530D0552}" srcOrd="1" destOrd="0" presId="urn:microsoft.com/office/officeart/2005/8/layout/pyramid1"/>
    <dgm:cxn modelId="{521D1C3B-5FEB-4D2E-88CD-B2F61402BD07}" type="presParOf" srcId="{E9FDEA72-BD00-4BFC-A4B3-C02EF12083CE}" destId="{50B898BB-00AF-4A91-A61F-87B55C29CF29}" srcOrd="3" destOrd="0" presId="urn:microsoft.com/office/officeart/2005/8/layout/pyramid1"/>
    <dgm:cxn modelId="{0E32A56B-BA24-44B5-B0A8-93761F82F097}" type="presParOf" srcId="{50B898BB-00AF-4A91-A61F-87B55C29CF29}" destId="{7B3946C1-91A7-4614-BF0C-3D2B69B56317}" srcOrd="0" destOrd="0" presId="urn:microsoft.com/office/officeart/2005/8/layout/pyramid1"/>
    <dgm:cxn modelId="{D0689946-7DD5-4E8F-AD4A-BD197E2BFD99}" type="presParOf" srcId="{50B898BB-00AF-4A91-A61F-87B55C29CF29}" destId="{6FBA4010-D351-4925-BD9E-F1A34E84B988}" srcOrd="1" destOrd="0" presId="urn:microsoft.com/office/officeart/2005/8/layout/pyramid1"/>
    <dgm:cxn modelId="{C6BB9371-2911-466A-BCA0-0BE5C9151687}" type="presParOf" srcId="{E9FDEA72-BD00-4BFC-A4B3-C02EF12083CE}" destId="{E463BED3-F585-42F6-8B7C-7958A9B69611}" srcOrd="4" destOrd="0" presId="urn:microsoft.com/office/officeart/2005/8/layout/pyramid1"/>
    <dgm:cxn modelId="{1D93D383-113D-4BBF-93DD-57A13A307F80}" type="presParOf" srcId="{E463BED3-F585-42F6-8B7C-7958A9B69611}" destId="{55E5D283-041D-4945-A6F6-A89F077C8FBD}" srcOrd="0" destOrd="0" presId="urn:microsoft.com/office/officeart/2005/8/layout/pyramid1"/>
    <dgm:cxn modelId="{BA9FE9A2-3F05-458D-9F1B-04C8CC7221F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0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noProof="0" dirty="0" smtClean="0"/>
            <a:t>Fine food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Home cooking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Fast food and frozen food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Basic ingredients like milk, bread, meat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23A2544-6214-4488-8437-435AD2273D2B}" type="presOf" srcId="{9A98F8ED-A442-499F-9710-F673880BD2AC}" destId="{6C7A9D80-5079-4292-81B9-3006BCEF22D5}" srcOrd="1" destOrd="0" presId="urn:microsoft.com/office/officeart/2005/8/layout/pyramid1"/>
    <dgm:cxn modelId="{AE4076D4-40B9-4640-AAAB-ABE5B75B0F55}" type="presOf" srcId="{2AB9CA5C-1788-4C9D-BC02-9A98B55081BA}" destId="{B3EE42DB-5880-400F-850E-2BB2AB743009}" srcOrd="1" destOrd="0" presId="urn:microsoft.com/office/officeart/2005/8/layout/pyramid1"/>
    <dgm:cxn modelId="{263F5E1B-BFEC-42A7-A2B0-0E8F6E109AD1}" type="presOf" srcId="{F99BCCBC-1A0E-4C76-92F7-E6A3DFFE8F3E}" destId="{17958D88-4BE6-4A29-B58B-81785A66780E}" srcOrd="0" destOrd="0" presId="urn:microsoft.com/office/officeart/2005/8/layout/pyramid1"/>
    <dgm:cxn modelId="{AB064037-60EA-477A-A513-DA9E25BCB179}" type="presOf" srcId="{2ED88F08-8F6A-469F-90F2-D32CBDBDFD97}" destId="{1E66C4C6-2DB3-481E-AC8B-EE9BF7F757F5}" srcOrd="1" destOrd="0" presId="urn:microsoft.com/office/officeart/2005/8/layout/pyramid1"/>
    <dgm:cxn modelId="{AACA5958-39E8-4045-B434-50A5AB4D3AE0}" type="presOf" srcId="{C5177A83-CFCD-4198-8CA5-E061B15D38B3}" destId="{7B3946C1-91A7-4614-BF0C-3D2B69B56317}" srcOrd="0" destOrd="0" presId="urn:microsoft.com/office/officeart/2005/8/layout/pyramid1"/>
    <dgm:cxn modelId="{E15164DA-88EC-4AD7-9C70-2E3864C6E1C8}" type="presOf" srcId="{F99BCCBC-1A0E-4C76-92F7-E6A3DFFE8F3E}" destId="{34FE9EFF-6D57-4179-9AEF-FB76530D0552}" srcOrd="1" destOrd="0" presId="urn:microsoft.com/office/officeart/2005/8/layout/pyramid1"/>
    <dgm:cxn modelId="{BA38F1F8-3653-485D-8996-01CC27221058}" type="presOf" srcId="{2AB9CA5C-1788-4C9D-BC02-9A98B55081BA}" destId="{097C8ADD-2BB6-4543-AD73-038D4C762D43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7D77E898-27C8-4B4B-9156-98517439B61A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BBD1C13-B648-44F1-A770-E3950BAA3B07}" type="presOf" srcId="{C5177A83-CFCD-4198-8CA5-E061B15D38B3}" destId="{6FBA4010-D351-4925-BD9E-F1A34E84B988}" srcOrd="1" destOrd="0" presId="urn:microsoft.com/office/officeart/2005/8/layout/pyramid1"/>
    <dgm:cxn modelId="{FAF8CB9E-007C-4826-BF24-9823B652B81F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EF4C5D3-D645-4B0B-9A1A-9DB11D86E200}" type="presOf" srcId="{2ED88F08-8F6A-469F-90F2-D32CBDBDFD97}" destId="{55E5D283-041D-4945-A6F6-A89F077C8FBD}" srcOrd="0" destOrd="0" presId="urn:microsoft.com/office/officeart/2005/8/layout/pyramid1"/>
    <dgm:cxn modelId="{0896FA0F-EE0A-4EC4-8621-CAFE697E9DF2}" type="presParOf" srcId="{E9FDEA72-BD00-4BFC-A4B3-C02EF12083CE}" destId="{2B563618-CD2D-4CF8-B0B2-93F61C082F78}" srcOrd="0" destOrd="0" presId="urn:microsoft.com/office/officeart/2005/8/layout/pyramid1"/>
    <dgm:cxn modelId="{AA291109-9FA9-4057-987F-FAD2D91BCC53}" type="presParOf" srcId="{2B563618-CD2D-4CF8-B0B2-93F61C082F78}" destId="{097C8ADD-2BB6-4543-AD73-038D4C762D43}" srcOrd="0" destOrd="0" presId="urn:microsoft.com/office/officeart/2005/8/layout/pyramid1"/>
    <dgm:cxn modelId="{2D453DF9-F201-4521-9181-B2CD612FDB72}" type="presParOf" srcId="{2B563618-CD2D-4CF8-B0B2-93F61C082F78}" destId="{B3EE42DB-5880-400F-850E-2BB2AB743009}" srcOrd="1" destOrd="0" presId="urn:microsoft.com/office/officeart/2005/8/layout/pyramid1"/>
    <dgm:cxn modelId="{EDF4FEF8-56DE-4341-BE2D-C11073865565}" type="presParOf" srcId="{E9FDEA72-BD00-4BFC-A4B3-C02EF12083CE}" destId="{FF680546-73EA-4916-967F-E0CAC28286DF}" srcOrd="1" destOrd="0" presId="urn:microsoft.com/office/officeart/2005/8/layout/pyramid1"/>
    <dgm:cxn modelId="{01FCBF20-B7F6-4B39-8012-93CCDA2182F8}" type="presParOf" srcId="{FF680546-73EA-4916-967F-E0CAC28286DF}" destId="{3DB9564B-E505-4DC9-A6EC-FBFE3BDF39C4}" srcOrd="0" destOrd="0" presId="urn:microsoft.com/office/officeart/2005/8/layout/pyramid1"/>
    <dgm:cxn modelId="{26FF4518-717C-4FE0-8C06-707BE231C1CF}" type="presParOf" srcId="{FF680546-73EA-4916-967F-E0CAC28286DF}" destId="{6C7A9D80-5079-4292-81B9-3006BCEF22D5}" srcOrd="1" destOrd="0" presId="urn:microsoft.com/office/officeart/2005/8/layout/pyramid1"/>
    <dgm:cxn modelId="{B85330D4-7068-4494-8254-AFD6FAB5A909}" type="presParOf" srcId="{E9FDEA72-BD00-4BFC-A4B3-C02EF12083CE}" destId="{A9A15137-7AFE-4024-BD02-1F554AB42865}" srcOrd="2" destOrd="0" presId="urn:microsoft.com/office/officeart/2005/8/layout/pyramid1"/>
    <dgm:cxn modelId="{BB2EB100-C568-4B0B-9D05-4DD4B0D6E81F}" type="presParOf" srcId="{A9A15137-7AFE-4024-BD02-1F554AB42865}" destId="{17958D88-4BE6-4A29-B58B-81785A66780E}" srcOrd="0" destOrd="0" presId="urn:microsoft.com/office/officeart/2005/8/layout/pyramid1"/>
    <dgm:cxn modelId="{A55CF8C5-654F-478C-9A8D-1B8474E1695F}" type="presParOf" srcId="{A9A15137-7AFE-4024-BD02-1F554AB42865}" destId="{34FE9EFF-6D57-4179-9AEF-FB76530D0552}" srcOrd="1" destOrd="0" presId="urn:microsoft.com/office/officeart/2005/8/layout/pyramid1"/>
    <dgm:cxn modelId="{EF4BC728-AF7F-4355-BD40-8F2F5EAA7B34}" type="presParOf" srcId="{E9FDEA72-BD00-4BFC-A4B3-C02EF12083CE}" destId="{50B898BB-00AF-4A91-A61F-87B55C29CF29}" srcOrd="3" destOrd="0" presId="urn:microsoft.com/office/officeart/2005/8/layout/pyramid1"/>
    <dgm:cxn modelId="{D1EC2832-615D-4274-A34E-ACE914B25E86}" type="presParOf" srcId="{50B898BB-00AF-4A91-A61F-87B55C29CF29}" destId="{7B3946C1-91A7-4614-BF0C-3D2B69B56317}" srcOrd="0" destOrd="0" presId="urn:microsoft.com/office/officeart/2005/8/layout/pyramid1"/>
    <dgm:cxn modelId="{5D71108A-3573-43A3-AE7A-C73B0E0ECFC7}" type="presParOf" srcId="{50B898BB-00AF-4A91-A61F-87B55C29CF29}" destId="{6FBA4010-D351-4925-BD9E-F1A34E84B988}" srcOrd="1" destOrd="0" presId="urn:microsoft.com/office/officeart/2005/8/layout/pyramid1"/>
    <dgm:cxn modelId="{6B7DCD70-0D5D-48E6-93E1-118950993486}" type="presParOf" srcId="{E9FDEA72-BD00-4BFC-A4B3-C02EF12083CE}" destId="{E463BED3-F585-42F6-8B7C-7958A9B69611}" srcOrd="4" destOrd="0" presId="urn:microsoft.com/office/officeart/2005/8/layout/pyramid1"/>
    <dgm:cxn modelId="{CC57FADB-7F00-4099-98CC-103495C5B9FC}" type="presParOf" srcId="{E463BED3-F585-42F6-8B7C-7958A9B69611}" destId="{55E5D283-041D-4945-A6F6-A89F077C8FBD}" srcOrd="0" destOrd="0" presId="urn:microsoft.com/office/officeart/2005/8/layout/pyramid1"/>
    <dgm:cxn modelId="{A7F683A4-A369-4493-AE01-B9DCFD33246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41EAA4B-838C-1545-9B43-C2B1B3DB924D}" type="presOf" srcId="{2AB9CA5C-1788-4C9D-BC02-9A98B55081BA}" destId="{097C8ADD-2BB6-4543-AD73-038D4C762D43}" srcOrd="0" destOrd="0" presId="urn:microsoft.com/office/officeart/2005/8/layout/pyramid1"/>
    <dgm:cxn modelId="{B7D68A9C-1799-BE4B-AC90-63294D23C962}" type="presOf" srcId="{F99BCCBC-1A0E-4C76-92F7-E6A3DFFE8F3E}" destId="{17958D88-4BE6-4A29-B58B-81785A66780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4F4158AE-295B-6D47-9A27-F21D9FDB6204}" type="presOf" srcId="{C5177A83-CFCD-4198-8CA5-E061B15D38B3}" destId="{7B3946C1-91A7-4614-BF0C-3D2B69B56317}" srcOrd="0" destOrd="0" presId="urn:microsoft.com/office/officeart/2005/8/layout/pyramid1"/>
    <dgm:cxn modelId="{50DE2F76-7087-3C4A-88B5-822E3640ED64}" type="presOf" srcId="{2AB9CA5C-1788-4C9D-BC02-9A98B55081BA}" destId="{B3EE42DB-5880-400F-850E-2BB2AB743009}" srcOrd="1" destOrd="0" presId="urn:microsoft.com/office/officeart/2005/8/layout/pyramid1"/>
    <dgm:cxn modelId="{3FB49335-041A-4147-880D-7FCFD024248F}" type="presOf" srcId="{185A4FED-F64A-446E-A228-8A79CD45251F}" destId="{E9FDEA72-BD00-4BFC-A4B3-C02EF12083CE}" srcOrd="0" destOrd="0" presId="urn:microsoft.com/office/officeart/2005/8/layout/pyramid1"/>
    <dgm:cxn modelId="{49D021E2-477E-2042-B443-F1AB8E088CD5}" type="presOf" srcId="{9A98F8ED-A442-499F-9710-F673880BD2AC}" destId="{3DB9564B-E505-4DC9-A6EC-FBFE3BDF39C4}" srcOrd="0" destOrd="0" presId="urn:microsoft.com/office/officeart/2005/8/layout/pyramid1"/>
    <dgm:cxn modelId="{56E2665F-9BE1-9240-93BB-844F11CE3112}" type="presOf" srcId="{C5177A83-CFCD-4198-8CA5-E061B15D38B3}" destId="{6FBA4010-D351-4925-BD9E-F1A34E84B988}" srcOrd="1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1473EF20-CEBF-7746-91A1-2AE9E7487354}" type="presOf" srcId="{2ED88F08-8F6A-469F-90F2-D32CBDBDFD97}" destId="{55E5D283-041D-4945-A6F6-A89F077C8FBD}" srcOrd="0" destOrd="0" presId="urn:microsoft.com/office/officeart/2005/8/layout/pyramid1"/>
    <dgm:cxn modelId="{6E8D468E-5CB1-A54B-8FF2-170456AA653C}" type="presOf" srcId="{F99BCCBC-1A0E-4C76-92F7-E6A3DFFE8F3E}" destId="{34FE9EFF-6D57-4179-9AEF-FB76530D0552}" srcOrd="1" destOrd="0" presId="urn:microsoft.com/office/officeart/2005/8/layout/pyramid1"/>
    <dgm:cxn modelId="{F82601E8-AB42-C94F-866C-8AA40A0F82AF}" type="presOf" srcId="{9A98F8ED-A442-499F-9710-F673880BD2AC}" destId="{6C7A9D80-5079-4292-81B9-3006BCEF22D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510C8DEA-47D8-8045-AF75-EFA2D524464F}" type="presOf" srcId="{2ED88F08-8F6A-469F-90F2-D32CBDBDFD97}" destId="{1E66C4C6-2DB3-481E-AC8B-EE9BF7F757F5}" srcOrd="1" destOrd="0" presId="urn:microsoft.com/office/officeart/2005/8/layout/pyramid1"/>
    <dgm:cxn modelId="{2955B94C-8814-4A44-A5BB-E8C3DF21C2BC}" type="presParOf" srcId="{E9FDEA72-BD00-4BFC-A4B3-C02EF12083CE}" destId="{2B563618-CD2D-4CF8-B0B2-93F61C082F78}" srcOrd="0" destOrd="0" presId="urn:microsoft.com/office/officeart/2005/8/layout/pyramid1"/>
    <dgm:cxn modelId="{434CCF87-0023-624F-8C7A-06BEFC3838D8}" type="presParOf" srcId="{2B563618-CD2D-4CF8-B0B2-93F61C082F78}" destId="{097C8ADD-2BB6-4543-AD73-038D4C762D43}" srcOrd="0" destOrd="0" presId="urn:microsoft.com/office/officeart/2005/8/layout/pyramid1"/>
    <dgm:cxn modelId="{52D6631E-01C6-D747-82D5-B43069828A58}" type="presParOf" srcId="{2B563618-CD2D-4CF8-B0B2-93F61C082F78}" destId="{B3EE42DB-5880-400F-850E-2BB2AB743009}" srcOrd="1" destOrd="0" presId="urn:microsoft.com/office/officeart/2005/8/layout/pyramid1"/>
    <dgm:cxn modelId="{20FEB432-0557-8847-B030-D9F25ED28AEA}" type="presParOf" srcId="{E9FDEA72-BD00-4BFC-A4B3-C02EF12083CE}" destId="{FF680546-73EA-4916-967F-E0CAC28286DF}" srcOrd="1" destOrd="0" presId="urn:microsoft.com/office/officeart/2005/8/layout/pyramid1"/>
    <dgm:cxn modelId="{B1C1D6DD-5CED-3142-8900-5BC42BB4704F}" type="presParOf" srcId="{FF680546-73EA-4916-967F-E0CAC28286DF}" destId="{3DB9564B-E505-4DC9-A6EC-FBFE3BDF39C4}" srcOrd="0" destOrd="0" presId="urn:microsoft.com/office/officeart/2005/8/layout/pyramid1"/>
    <dgm:cxn modelId="{7BE7C884-8915-1E4F-AD35-503326677A6A}" type="presParOf" srcId="{FF680546-73EA-4916-967F-E0CAC28286DF}" destId="{6C7A9D80-5079-4292-81B9-3006BCEF22D5}" srcOrd="1" destOrd="0" presId="urn:microsoft.com/office/officeart/2005/8/layout/pyramid1"/>
    <dgm:cxn modelId="{589AC129-36F3-7C41-B63D-1CF1AB571DBD}" type="presParOf" srcId="{E9FDEA72-BD00-4BFC-A4B3-C02EF12083CE}" destId="{A9A15137-7AFE-4024-BD02-1F554AB42865}" srcOrd="2" destOrd="0" presId="urn:microsoft.com/office/officeart/2005/8/layout/pyramid1"/>
    <dgm:cxn modelId="{426189B7-0B46-6544-B2E1-5E78C4742A0D}" type="presParOf" srcId="{A9A15137-7AFE-4024-BD02-1F554AB42865}" destId="{17958D88-4BE6-4A29-B58B-81785A66780E}" srcOrd="0" destOrd="0" presId="urn:microsoft.com/office/officeart/2005/8/layout/pyramid1"/>
    <dgm:cxn modelId="{43104481-EA59-764D-9DBA-EDB8CAE830DD}" type="presParOf" srcId="{A9A15137-7AFE-4024-BD02-1F554AB42865}" destId="{34FE9EFF-6D57-4179-9AEF-FB76530D0552}" srcOrd="1" destOrd="0" presId="urn:microsoft.com/office/officeart/2005/8/layout/pyramid1"/>
    <dgm:cxn modelId="{CC856CDA-168F-3340-A53E-A2B3000F2836}" type="presParOf" srcId="{E9FDEA72-BD00-4BFC-A4B3-C02EF12083CE}" destId="{50B898BB-00AF-4A91-A61F-87B55C29CF29}" srcOrd="3" destOrd="0" presId="urn:microsoft.com/office/officeart/2005/8/layout/pyramid1"/>
    <dgm:cxn modelId="{9005FD18-BF20-C440-B48C-0278AF461DF4}" type="presParOf" srcId="{50B898BB-00AF-4A91-A61F-87B55C29CF29}" destId="{7B3946C1-91A7-4614-BF0C-3D2B69B56317}" srcOrd="0" destOrd="0" presId="urn:microsoft.com/office/officeart/2005/8/layout/pyramid1"/>
    <dgm:cxn modelId="{BEE42121-2FEE-964B-B609-07120F22D465}" type="presParOf" srcId="{50B898BB-00AF-4A91-A61F-87B55C29CF29}" destId="{6FBA4010-D351-4925-BD9E-F1A34E84B988}" srcOrd="1" destOrd="0" presId="urn:microsoft.com/office/officeart/2005/8/layout/pyramid1"/>
    <dgm:cxn modelId="{A29665E4-C8D2-AF49-9E78-BD317A7E8CF0}" type="presParOf" srcId="{E9FDEA72-BD00-4BFC-A4B3-C02EF12083CE}" destId="{E463BED3-F585-42F6-8B7C-7958A9B69611}" srcOrd="4" destOrd="0" presId="urn:microsoft.com/office/officeart/2005/8/layout/pyramid1"/>
    <dgm:cxn modelId="{FB3A42B0-BAB4-C54D-ACF9-EF1BE67292B3}" type="presParOf" srcId="{E463BED3-F585-42F6-8B7C-7958A9B69611}" destId="{55E5D283-041D-4945-A6F6-A89F077C8FBD}" srcOrd="0" destOrd="0" presId="urn:microsoft.com/office/officeart/2005/8/layout/pyramid1"/>
    <dgm:cxn modelId="{3557D3F4-72B5-9E45-87FC-EB6E1FB32395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DDF465-CA0B-4A19-89F0-F9220EB44E80}" type="presOf" srcId="{C5177A83-CFCD-4198-8CA5-E061B15D38B3}" destId="{6FBA4010-D351-4925-BD9E-F1A34E84B988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62F1E9A8-F12A-41F9-B63D-6C1E0B76B832}" type="presOf" srcId="{9A98F8ED-A442-499F-9710-F673880BD2AC}" destId="{3DB9564B-E505-4DC9-A6EC-FBFE3BDF39C4}" srcOrd="0" destOrd="0" presId="urn:microsoft.com/office/officeart/2005/8/layout/pyramid1"/>
    <dgm:cxn modelId="{642900B4-FADA-42AD-B774-95C15AFF368A}" type="presOf" srcId="{C5177A83-CFCD-4198-8CA5-E061B15D38B3}" destId="{7B3946C1-91A7-4614-BF0C-3D2B69B56317}" srcOrd="0" destOrd="0" presId="urn:microsoft.com/office/officeart/2005/8/layout/pyramid1"/>
    <dgm:cxn modelId="{1964A2BC-12C3-4E17-A12A-B62AC57B4005}" type="presOf" srcId="{185A4FED-F64A-446E-A228-8A79CD45251F}" destId="{E9FDEA72-BD00-4BFC-A4B3-C02EF12083CE}" srcOrd="0" destOrd="0" presId="urn:microsoft.com/office/officeart/2005/8/layout/pyramid1"/>
    <dgm:cxn modelId="{3BEC5DA6-A0B3-4898-AFFC-C7B0EB80B6ED}" type="presOf" srcId="{2AB9CA5C-1788-4C9D-BC02-9A98B55081BA}" destId="{B3EE42DB-5880-400F-850E-2BB2AB743009}" srcOrd="1" destOrd="0" presId="urn:microsoft.com/office/officeart/2005/8/layout/pyramid1"/>
    <dgm:cxn modelId="{3AACA3A7-BBF2-422A-A35E-1DDA5DFF12DB}" type="presOf" srcId="{F99BCCBC-1A0E-4C76-92F7-E6A3DFFE8F3E}" destId="{34FE9EFF-6D57-4179-9AEF-FB76530D0552}" srcOrd="1" destOrd="0" presId="urn:microsoft.com/office/officeart/2005/8/layout/pyramid1"/>
    <dgm:cxn modelId="{63CB7292-3DB4-4786-97B2-A3BCD67C3FBA}" type="presOf" srcId="{2AB9CA5C-1788-4C9D-BC02-9A98B55081BA}" destId="{097C8ADD-2BB6-4543-AD73-038D4C762D43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2ED797B7-1D50-446E-9A94-7E61A46D91E1}" type="presOf" srcId="{2ED88F08-8F6A-469F-90F2-D32CBDBDFD97}" destId="{1E66C4C6-2DB3-481E-AC8B-EE9BF7F757F5}" srcOrd="1" destOrd="0" presId="urn:microsoft.com/office/officeart/2005/8/layout/pyramid1"/>
    <dgm:cxn modelId="{8B962CF3-723F-4C83-9C15-D83CA08BA404}" type="presOf" srcId="{2ED88F08-8F6A-469F-90F2-D32CBDBDFD97}" destId="{55E5D283-041D-4945-A6F6-A89F077C8FBD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4DB50342-1633-4128-BEEE-BF2D50E29B01}" type="presOf" srcId="{9A98F8ED-A442-499F-9710-F673880BD2AC}" destId="{6C7A9D80-5079-4292-81B9-3006BCEF22D5}" srcOrd="1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FAC6BD50-48A5-4F15-BCDD-11A1B1ACBC6E}" type="presOf" srcId="{F99BCCBC-1A0E-4C76-92F7-E6A3DFFE8F3E}" destId="{17958D88-4BE6-4A29-B58B-81785A66780E}" srcOrd="0" destOrd="0" presId="urn:microsoft.com/office/officeart/2005/8/layout/pyramid1"/>
    <dgm:cxn modelId="{E064DE24-9A3F-400B-83FA-90A71DE8B603}" type="presParOf" srcId="{E9FDEA72-BD00-4BFC-A4B3-C02EF12083CE}" destId="{2B563618-CD2D-4CF8-B0B2-93F61C082F78}" srcOrd="0" destOrd="0" presId="urn:microsoft.com/office/officeart/2005/8/layout/pyramid1"/>
    <dgm:cxn modelId="{F817210D-6BCB-4F71-BD25-F40C379BB2FB}" type="presParOf" srcId="{2B563618-CD2D-4CF8-B0B2-93F61C082F78}" destId="{097C8ADD-2BB6-4543-AD73-038D4C762D43}" srcOrd="0" destOrd="0" presId="urn:microsoft.com/office/officeart/2005/8/layout/pyramid1"/>
    <dgm:cxn modelId="{08755440-3D2A-41F6-BD07-BED91F24AF31}" type="presParOf" srcId="{2B563618-CD2D-4CF8-B0B2-93F61C082F78}" destId="{B3EE42DB-5880-400F-850E-2BB2AB743009}" srcOrd="1" destOrd="0" presId="urn:microsoft.com/office/officeart/2005/8/layout/pyramid1"/>
    <dgm:cxn modelId="{601AEECA-6C10-454B-81A5-C2C931725F6D}" type="presParOf" srcId="{E9FDEA72-BD00-4BFC-A4B3-C02EF12083CE}" destId="{FF680546-73EA-4916-967F-E0CAC28286DF}" srcOrd="1" destOrd="0" presId="urn:microsoft.com/office/officeart/2005/8/layout/pyramid1"/>
    <dgm:cxn modelId="{150C37E6-D6F1-4076-ACBF-751F056C123B}" type="presParOf" srcId="{FF680546-73EA-4916-967F-E0CAC28286DF}" destId="{3DB9564B-E505-4DC9-A6EC-FBFE3BDF39C4}" srcOrd="0" destOrd="0" presId="urn:microsoft.com/office/officeart/2005/8/layout/pyramid1"/>
    <dgm:cxn modelId="{CAA3A4DB-22E4-46D0-862A-8D49D76E418D}" type="presParOf" srcId="{FF680546-73EA-4916-967F-E0CAC28286DF}" destId="{6C7A9D80-5079-4292-81B9-3006BCEF22D5}" srcOrd="1" destOrd="0" presId="urn:microsoft.com/office/officeart/2005/8/layout/pyramid1"/>
    <dgm:cxn modelId="{3D2686F6-BEC6-45F5-BF15-E90BE1259D26}" type="presParOf" srcId="{E9FDEA72-BD00-4BFC-A4B3-C02EF12083CE}" destId="{A9A15137-7AFE-4024-BD02-1F554AB42865}" srcOrd="2" destOrd="0" presId="urn:microsoft.com/office/officeart/2005/8/layout/pyramid1"/>
    <dgm:cxn modelId="{4BA42965-B74C-4590-86F8-5B3AEBD106B6}" type="presParOf" srcId="{A9A15137-7AFE-4024-BD02-1F554AB42865}" destId="{17958D88-4BE6-4A29-B58B-81785A66780E}" srcOrd="0" destOrd="0" presId="urn:microsoft.com/office/officeart/2005/8/layout/pyramid1"/>
    <dgm:cxn modelId="{9499017B-4DB7-4BD9-9480-A461D68A834F}" type="presParOf" srcId="{A9A15137-7AFE-4024-BD02-1F554AB42865}" destId="{34FE9EFF-6D57-4179-9AEF-FB76530D0552}" srcOrd="1" destOrd="0" presId="urn:microsoft.com/office/officeart/2005/8/layout/pyramid1"/>
    <dgm:cxn modelId="{6CEEDD30-6335-4143-A9AE-0DBAD14DA8E4}" type="presParOf" srcId="{E9FDEA72-BD00-4BFC-A4B3-C02EF12083CE}" destId="{50B898BB-00AF-4A91-A61F-87B55C29CF29}" srcOrd="3" destOrd="0" presId="urn:microsoft.com/office/officeart/2005/8/layout/pyramid1"/>
    <dgm:cxn modelId="{AD315F6C-64B3-4307-9640-E8E750F88A61}" type="presParOf" srcId="{50B898BB-00AF-4A91-A61F-87B55C29CF29}" destId="{7B3946C1-91A7-4614-BF0C-3D2B69B56317}" srcOrd="0" destOrd="0" presId="urn:microsoft.com/office/officeart/2005/8/layout/pyramid1"/>
    <dgm:cxn modelId="{FAC5EF64-F57A-4A95-891D-A85291CAF2D0}" type="presParOf" srcId="{50B898BB-00AF-4A91-A61F-87B55C29CF29}" destId="{6FBA4010-D351-4925-BD9E-F1A34E84B988}" srcOrd="1" destOrd="0" presId="urn:microsoft.com/office/officeart/2005/8/layout/pyramid1"/>
    <dgm:cxn modelId="{61504298-6724-493F-A3F7-4198EFD11427}" type="presParOf" srcId="{E9FDEA72-BD00-4BFC-A4B3-C02EF12083CE}" destId="{E463BED3-F585-42F6-8B7C-7958A9B69611}" srcOrd="4" destOrd="0" presId="urn:microsoft.com/office/officeart/2005/8/layout/pyramid1"/>
    <dgm:cxn modelId="{D45F6416-7F04-4DC1-BBE9-5F510EC1EA88}" type="presParOf" srcId="{E463BED3-F585-42F6-8B7C-7958A9B69611}" destId="{55E5D283-041D-4945-A6F6-A89F077C8FBD}" srcOrd="0" destOrd="0" presId="urn:microsoft.com/office/officeart/2005/8/layout/pyramid1"/>
    <dgm:cxn modelId="{24394294-47B4-4686-A8BC-10F21761AA6E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027CB-7A13-834E-9669-ED7526956DE8}" type="presOf" srcId="{2ED88F08-8F6A-469F-90F2-D32CBDBDFD97}" destId="{1E66C4C6-2DB3-481E-AC8B-EE9BF7F757F5}" srcOrd="1" destOrd="0" presId="urn:microsoft.com/office/officeart/2005/8/layout/pyramid1"/>
    <dgm:cxn modelId="{9020D880-C0A8-3246-BDFA-B7348C8561B5}" type="presOf" srcId="{9A98F8ED-A442-499F-9710-F673880BD2AC}" destId="{3DB9564B-E505-4DC9-A6EC-FBFE3BDF39C4}" srcOrd="0" destOrd="0" presId="urn:microsoft.com/office/officeart/2005/8/layout/pyramid1"/>
    <dgm:cxn modelId="{E9B7782F-3E86-CF41-BFB9-76DA3D9AEAFA}" type="presOf" srcId="{185A4FED-F64A-446E-A228-8A79CD45251F}" destId="{E9FDEA72-BD00-4BFC-A4B3-C02EF12083CE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B4279D3C-6EFD-BD45-8922-3A44A7B1367E}" type="presOf" srcId="{2AB9CA5C-1788-4C9D-BC02-9A98B55081BA}" destId="{B3EE42DB-5880-400F-850E-2BB2AB743009}" srcOrd="1" destOrd="0" presId="urn:microsoft.com/office/officeart/2005/8/layout/pyramid1"/>
    <dgm:cxn modelId="{1C672EDF-50E3-334B-942B-4385BEC69A32}" type="presOf" srcId="{2AB9CA5C-1788-4C9D-BC02-9A98B55081BA}" destId="{097C8ADD-2BB6-4543-AD73-038D4C762D43}" srcOrd="0" destOrd="0" presId="urn:microsoft.com/office/officeart/2005/8/layout/pyramid1"/>
    <dgm:cxn modelId="{3C485325-99F7-8440-A09F-C7C54633E0DA}" type="presOf" srcId="{C5177A83-CFCD-4198-8CA5-E061B15D38B3}" destId="{7B3946C1-91A7-4614-BF0C-3D2B69B56317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431E26DB-2A45-7046-8C64-C1AF74864E42}" type="presOf" srcId="{C5177A83-CFCD-4198-8CA5-E061B15D38B3}" destId="{6FBA4010-D351-4925-BD9E-F1A34E84B988}" srcOrd="1" destOrd="0" presId="urn:microsoft.com/office/officeart/2005/8/layout/pyramid1"/>
    <dgm:cxn modelId="{64D9D126-6337-5E49-A930-D16B6254C6CC}" type="presOf" srcId="{F99BCCBC-1A0E-4C76-92F7-E6A3DFFE8F3E}" destId="{34FE9EFF-6D57-4179-9AEF-FB76530D0552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B892181D-86B3-ED47-BD28-3E56ACD4AD9C}" type="presOf" srcId="{2ED88F08-8F6A-469F-90F2-D32CBDBDFD97}" destId="{55E5D283-041D-4945-A6F6-A89F077C8FBD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76FDE226-31F3-F143-BEE1-30A2D5F2B099}" type="presOf" srcId="{9A98F8ED-A442-499F-9710-F673880BD2AC}" destId="{6C7A9D80-5079-4292-81B9-3006BCEF22D5}" srcOrd="1" destOrd="0" presId="urn:microsoft.com/office/officeart/2005/8/layout/pyramid1"/>
    <dgm:cxn modelId="{B693BB25-D0CE-E243-9023-21C9A4DE9D42}" type="presOf" srcId="{F99BCCBC-1A0E-4C76-92F7-E6A3DFFE8F3E}" destId="{17958D88-4BE6-4A29-B58B-81785A66780E}" srcOrd="0" destOrd="0" presId="urn:microsoft.com/office/officeart/2005/8/layout/pyramid1"/>
    <dgm:cxn modelId="{126A7C9F-FDDD-6948-8446-DABEC26D5105}" type="presParOf" srcId="{E9FDEA72-BD00-4BFC-A4B3-C02EF12083CE}" destId="{2B563618-CD2D-4CF8-B0B2-93F61C082F78}" srcOrd="0" destOrd="0" presId="urn:microsoft.com/office/officeart/2005/8/layout/pyramid1"/>
    <dgm:cxn modelId="{98F2C7DB-8412-F945-A202-3F2BEF07DBBD}" type="presParOf" srcId="{2B563618-CD2D-4CF8-B0B2-93F61C082F78}" destId="{097C8ADD-2BB6-4543-AD73-038D4C762D43}" srcOrd="0" destOrd="0" presId="urn:microsoft.com/office/officeart/2005/8/layout/pyramid1"/>
    <dgm:cxn modelId="{CAAF9CCF-8405-5544-864B-6B5A4B51FDAC}" type="presParOf" srcId="{2B563618-CD2D-4CF8-B0B2-93F61C082F78}" destId="{B3EE42DB-5880-400F-850E-2BB2AB743009}" srcOrd="1" destOrd="0" presId="urn:microsoft.com/office/officeart/2005/8/layout/pyramid1"/>
    <dgm:cxn modelId="{E7020892-5A7B-6D44-9DDD-5352EA6AE899}" type="presParOf" srcId="{E9FDEA72-BD00-4BFC-A4B3-C02EF12083CE}" destId="{FF680546-73EA-4916-967F-E0CAC28286DF}" srcOrd="1" destOrd="0" presId="urn:microsoft.com/office/officeart/2005/8/layout/pyramid1"/>
    <dgm:cxn modelId="{B0344C2A-C723-C04D-8C0E-B145859B67ED}" type="presParOf" srcId="{FF680546-73EA-4916-967F-E0CAC28286DF}" destId="{3DB9564B-E505-4DC9-A6EC-FBFE3BDF39C4}" srcOrd="0" destOrd="0" presId="urn:microsoft.com/office/officeart/2005/8/layout/pyramid1"/>
    <dgm:cxn modelId="{9840116C-6287-C145-9CB3-835BD1507660}" type="presParOf" srcId="{FF680546-73EA-4916-967F-E0CAC28286DF}" destId="{6C7A9D80-5079-4292-81B9-3006BCEF22D5}" srcOrd="1" destOrd="0" presId="urn:microsoft.com/office/officeart/2005/8/layout/pyramid1"/>
    <dgm:cxn modelId="{41D02CE0-2102-4844-9E20-8C05BD083889}" type="presParOf" srcId="{E9FDEA72-BD00-4BFC-A4B3-C02EF12083CE}" destId="{A9A15137-7AFE-4024-BD02-1F554AB42865}" srcOrd="2" destOrd="0" presId="urn:microsoft.com/office/officeart/2005/8/layout/pyramid1"/>
    <dgm:cxn modelId="{C997E05C-20A8-8C41-A478-443B0D2B5B68}" type="presParOf" srcId="{A9A15137-7AFE-4024-BD02-1F554AB42865}" destId="{17958D88-4BE6-4A29-B58B-81785A66780E}" srcOrd="0" destOrd="0" presId="urn:microsoft.com/office/officeart/2005/8/layout/pyramid1"/>
    <dgm:cxn modelId="{4A469897-6E75-184F-A3C5-4746B246B387}" type="presParOf" srcId="{A9A15137-7AFE-4024-BD02-1F554AB42865}" destId="{34FE9EFF-6D57-4179-9AEF-FB76530D0552}" srcOrd="1" destOrd="0" presId="urn:microsoft.com/office/officeart/2005/8/layout/pyramid1"/>
    <dgm:cxn modelId="{A938C23C-4667-F845-B779-764C1374212F}" type="presParOf" srcId="{E9FDEA72-BD00-4BFC-A4B3-C02EF12083CE}" destId="{50B898BB-00AF-4A91-A61F-87B55C29CF29}" srcOrd="3" destOrd="0" presId="urn:microsoft.com/office/officeart/2005/8/layout/pyramid1"/>
    <dgm:cxn modelId="{8AE1688D-381E-254B-B213-12B41872BEDD}" type="presParOf" srcId="{50B898BB-00AF-4A91-A61F-87B55C29CF29}" destId="{7B3946C1-91A7-4614-BF0C-3D2B69B56317}" srcOrd="0" destOrd="0" presId="urn:microsoft.com/office/officeart/2005/8/layout/pyramid1"/>
    <dgm:cxn modelId="{98FE4586-05CF-1844-B62F-28DFE301C7C0}" type="presParOf" srcId="{50B898BB-00AF-4A91-A61F-87B55C29CF29}" destId="{6FBA4010-D351-4925-BD9E-F1A34E84B988}" srcOrd="1" destOrd="0" presId="urn:microsoft.com/office/officeart/2005/8/layout/pyramid1"/>
    <dgm:cxn modelId="{FAD6406D-A755-9B46-828A-0E83BBE3681A}" type="presParOf" srcId="{E9FDEA72-BD00-4BFC-A4B3-C02EF12083CE}" destId="{E463BED3-F585-42F6-8B7C-7958A9B69611}" srcOrd="4" destOrd="0" presId="urn:microsoft.com/office/officeart/2005/8/layout/pyramid1"/>
    <dgm:cxn modelId="{28D777D9-8BD7-5E4A-99A7-58B1C05B2878}" type="presParOf" srcId="{E463BED3-F585-42F6-8B7C-7958A9B69611}" destId="{55E5D283-041D-4945-A6F6-A89F077C8FBD}" srcOrd="0" destOrd="0" presId="urn:microsoft.com/office/officeart/2005/8/layout/pyramid1"/>
    <dgm:cxn modelId="{54954262-324F-DF45-82AA-6ADF69BCCE2B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F0D195-20C0-704E-BEAC-60038D238586}" type="presOf" srcId="{2ED88F08-8F6A-469F-90F2-D32CBDBDFD97}" destId="{55E5D283-041D-4945-A6F6-A89F077C8FBD}" srcOrd="0" destOrd="0" presId="urn:microsoft.com/office/officeart/2005/8/layout/pyramid1"/>
    <dgm:cxn modelId="{219CD1A0-0EEB-AC49-9132-EB31CE24E9D8}" type="presOf" srcId="{2ED88F08-8F6A-469F-90F2-D32CBDBDFD97}" destId="{1E66C4C6-2DB3-481E-AC8B-EE9BF7F757F5}" srcOrd="1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7290714A-AC76-4340-8DA7-AF381D247FD3}" type="presOf" srcId="{9A98F8ED-A442-499F-9710-F673880BD2AC}" destId="{6C7A9D80-5079-4292-81B9-3006BCEF22D5}" srcOrd="1" destOrd="0" presId="urn:microsoft.com/office/officeart/2005/8/layout/pyramid1"/>
    <dgm:cxn modelId="{C97A7C89-7487-E044-B7D5-C20FA4733C2C}" type="presOf" srcId="{C5177A83-CFCD-4198-8CA5-E061B15D38B3}" destId="{6FBA4010-D351-4925-BD9E-F1A34E84B988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3814EACC-73F2-C04B-9F79-8AC5D3C59156}" type="presOf" srcId="{F99BCCBC-1A0E-4C76-92F7-E6A3DFFE8F3E}" destId="{17958D88-4BE6-4A29-B58B-81785A66780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793FF999-592F-A343-A47A-CDC3E8108DCA}" type="presOf" srcId="{2AB9CA5C-1788-4C9D-BC02-9A98B55081BA}" destId="{097C8ADD-2BB6-4543-AD73-038D4C762D43}" srcOrd="0" destOrd="0" presId="urn:microsoft.com/office/officeart/2005/8/layout/pyramid1"/>
    <dgm:cxn modelId="{3CE3356C-C7B4-6248-8BBF-329CE12CA651}" type="presOf" srcId="{F99BCCBC-1A0E-4C76-92F7-E6A3DFFE8F3E}" destId="{34FE9EFF-6D57-4179-9AEF-FB76530D0552}" srcOrd="1" destOrd="0" presId="urn:microsoft.com/office/officeart/2005/8/layout/pyramid1"/>
    <dgm:cxn modelId="{857E6EE1-4F7E-7B46-8140-FC4B0CB73F55}" type="presOf" srcId="{2AB9CA5C-1788-4C9D-BC02-9A98B55081BA}" destId="{B3EE42DB-5880-400F-850E-2BB2AB743009}" srcOrd="1" destOrd="0" presId="urn:microsoft.com/office/officeart/2005/8/layout/pyramid1"/>
    <dgm:cxn modelId="{708F8D24-6DDF-7840-BBAC-E3A1260FA1F7}" type="presOf" srcId="{185A4FED-F64A-446E-A228-8A79CD45251F}" destId="{E9FDEA72-BD00-4BFC-A4B3-C02EF12083CE}" srcOrd="0" destOrd="0" presId="urn:microsoft.com/office/officeart/2005/8/layout/pyramid1"/>
    <dgm:cxn modelId="{FA931970-903F-A84D-B68C-FE3F11152B31}" type="presOf" srcId="{9A98F8ED-A442-499F-9710-F673880BD2AC}" destId="{3DB9564B-E505-4DC9-A6EC-FBFE3BDF39C4}" srcOrd="0" destOrd="0" presId="urn:microsoft.com/office/officeart/2005/8/layout/pyramid1"/>
    <dgm:cxn modelId="{9A90B0CF-9858-F94C-A988-58005D910B5F}" type="presOf" srcId="{C5177A83-CFCD-4198-8CA5-E061B15D38B3}" destId="{7B3946C1-91A7-4614-BF0C-3D2B69B56317}" srcOrd="0" destOrd="0" presId="urn:microsoft.com/office/officeart/2005/8/layout/pyramid1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395A6529-D60D-8A4C-AFDE-076E2CB81B45}" type="presParOf" srcId="{E9FDEA72-BD00-4BFC-A4B3-C02EF12083CE}" destId="{2B563618-CD2D-4CF8-B0B2-93F61C082F78}" srcOrd="0" destOrd="0" presId="urn:microsoft.com/office/officeart/2005/8/layout/pyramid1"/>
    <dgm:cxn modelId="{5F4AEB7E-B273-3D42-BC27-AE4AA8DC5034}" type="presParOf" srcId="{2B563618-CD2D-4CF8-B0B2-93F61C082F78}" destId="{097C8ADD-2BB6-4543-AD73-038D4C762D43}" srcOrd="0" destOrd="0" presId="urn:microsoft.com/office/officeart/2005/8/layout/pyramid1"/>
    <dgm:cxn modelId="{C5BD2265-2DB4-544E-ACA0-3E8A02DA63D8}" type="presParOf" srcId="{2B563618-CD2D-4CF8-B0B2-93F61C082F78}" destId="{B3EE42DB-5880-400F-850E-2BB2AB743009}" srcOrd="1" destOrd="0" presId="urn:microsoft.com/office/officeart/2005/8/layout/pyramid1"/>
    <dgm:cxn modelId="{70FDF039-8151-784B-BE36-5E7CFA987215}" type="presParOf" srcId="{E9FDEA72-BD00-4BFC-A4B3-C02EF12083CE}" destId="{FF680546-73EA-4916-967F-E0CAC28286DF}" srcOrd="1" destOrd="0" presId="urn:microsoft.com/office/officeart/2005/8/layout/pyramid1"/>
    <dgm:cxn modelId="{A9C01CCA-6DB9-7643-9302-9B12665813EB}" type="presParOf" srcId="{FF680546-73EA-4916-967F-E0CAC28286DF}" destId="{3DB9564B-E505-4DC9-A6EC-FBFE3BDF39C4}" srcOrd="0" destOrd="0" presId="urn:microsoft.com/office/officeart/2005/8/layout/pyramid1"/>
    <dgm:cxn modelId="{550D2A15-F43F-4745-A889-034F6D06342C}" type="presParOf" srcId="{FF680546-73EA-4916-967F-E0CAC28286DF}" destId="{6C7A9D80-5079-4292-81B9-3006BCEF22D5}" srcOrd="1" destOrd="0" presId="urn:microsoft.com/office/officeart/2005/8/layout/pyramid1"/>
    <dgm:cxn modelId="{4F9BB7CF-AEFA-0245-9448-502881CEBAC0}" type="presParOf" srcId="{E9FDEA72-BD00-4BFC-A4B3-C02EF12083CE}" destId="{A9A15137-7AFE-4024-BD02-1F554AB42865}" srcOrd="2" destOrd="0" presId="urn:microsoft.com/office/officeart/2005/8/layout/pyramid1"/>
    <dgm:cxn modelId="{2E2B4CAC-5705-8D43-8F4C-18BCDD4CF6EF}" type="presParOf" srcId="{A9A15137-7AFE-4024-BD02-1F554AB42865}" destId="{17958D88-4BE6-4A29-B58B-81785A66780E}" srcOrd="0" destOrd="0" presId="urn:microsoft.com/office/officeart/2005/8/layout/pyramid1"/>
    <dgm:cxn modelId="{DF3AA38D-7FCE-6D44-BD3D-9ADB96218862}" type="presParOf" srcId="{A9A15137-7AFE-4024-BD02-1F554AB42865}" destId="{34FE9EFF-6D57-4179-9AEF-FB76530D0552}" srcOrd="1" destOrd="0" presId="urn:microsoft.com/office/officeart/2005/8/layout/pyramid1"/>
    <dgm:cxn modelId="{3C6E2A73-C4F3-B647-8245-67E91AB96750}" type="presParOf" srcId="{E9FDEA72-BD00-4BFC-A4B3-C02EF12083CE}" destId="{50B898BB-00AF-4A91-A61F-87B55C29CF29}" srcOrd="3" destOrd="0" presId="urn:microsoft.com/office/officeart/2005/8/layout/pyramid1"/>
    <dgm:cxn modelId="{D5A829D5-174B-9945-A5DB-E6EC0CC72DF9}" type="presParOf" srcId="{50B898BB-00AF-4A91-A61F-87B55C29CF29}" destId="{7B3946C1-91A7-4614-BF0C-3D2B69B56317}" srcOrd="0" destOrd="0" presId="urn:microsoft.com/office/officeart/2005/8/layout/pyramid1"/>
    <dgm:cxn modelId="{3F93CA47-A72E-BD43-B309-851224968746}" type="presParOf" srcId="{50B898BB-00AF-4A91-A61F-87B55C29CF29}" destId="{6FBA4010-D351-4925-BD9E-F1A34E84B988}" srcOrd="1" destOrd="0" presId="urn:microsoft.com/office/officeart/2005/8/layout/pyramid1"/>
    <dgm:cxn modelId="{A5D33520-3118-934B-ADED-B9627965B349}" type="presParOf" srcId="{E9FDEA72-BD00-4BFC-A4B3-C02EF12083CE}" destId="{E463BED3-F585-42F6-8B7C-7958A9B69611}" srcOrd="4" destOrd="0" presId="urn:microsoft.com/office/officeart/2005/8/layout/pyramid1"/>
    <dgm:cxn modelId="{668C0A67-39D2-454F-BC18-A0517B975694}" type="presParOf" srcId="{E463BED3-F585-42F6-8B7C-7958A9B69611}" destId="{55E5D283-041D-4945-A6F6-A89F077C8FBD}" srcOrd="0" destOrd="0" presId="urn:microsoft.com/office/officeart/2005/8/layout/pyramid1"/>
    <dgm:cxn modelId="{10B3ECDC-5D41-9F4B-A6ED-279770142EA9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23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Decoupled and easy to integrate with external systems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noProof="0" dirty="0" smtClean="0"/>
            <a:t>Domain centric, </a:t>
          </a:r>
          <a:r>
            <a:rPr lang="en-US" noProof="0" dirty="0" err="1" smtClean="0"/>
            <a:t>refactorable</a:t>
          </a:r>
          <a:r>
            <a:rPr lang="en-US" noProof="0" dirty="0" smtClean="0"/>
            <a:t> and evolvable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Simple architecture, does not scale, hard to maintain, often monolithic</a:t>
          </a:r>
          <a:endParaRPr lang="en-US" noProof="0" dirty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CCE7FF77-3ED4-AA4C-9DDD-30CDA23F2FBA}" type="presOf" srcId="{2ED88F08-8F6A-469F-90F2-D32CBDBDFD97}" destId="{55E5D283-041D-4945-A6F6-A89F077C8FBD}" srcOrd="0" destOrd="0" presId="urn:microsoft.com/office/officeart/2005/8/layout/pyramid1"/>
    <dgm:cxn modelId="{DD09C985-66F1-094B-90F8-D10D8B6D5924}" type="presOf" srcId="{9A98F8ED-A442-499F-9710-F673880BD2AC}" destId="{6C7A9D80-5079-4292-81B9-3006BCEF22D5}" srcOrd="1" destOrd="0" presId="urn:microsoft.com/office/officeart/2005/8/layout/pyramid1"/>
    <dgm:cxn modelId="{9515970C-CB03-DA41-9F64-1E4A20ADDFD6}" type="presOf" srcId="{C5177A83-CFCD-4198-8CA5-E061B15D38B3}" destId="{7B3946C1-91A7-4614-BF0C-3D2B69B56317}" srcOrd="0" destOrd="0" presId="urn:microsoft.com/office/officeart/2005/8/layout/pyramid1"/>
    <dgm:cxn modelId="{2337F185-C583-6E49-A4A7-52FEFD8D41B9}" type="presOf" srcId="{F99BCCBC-1A0E-4C76-92F7-E6A3DFFE8F3E}" destId="{34FE9EFF-6D57-4179-9AEF-FB76530D0552}" srcOrd="1" destOrd="0" presId="urn:microsoft.com/office/officeart/2005/8/layout/pyramid1"/>
    <dgm:cxn modelId="{AFF1BA37-BB0D-BC46-82D6-ECDBAB210BD8}" type="presOf" srcId="{F99BCCBC-1A0E-4C76-92F7-E6A3DFFE8F3E}" destId="{17958D88-4BE6-4A29-B58B-81785A66780E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F92EE463-518F-DC46-A88D-3434DB38A44B}" type="presOf" srcId="{2AB9CA5C-1788-4C9D-BC02-9A98B55081BA}" destId="{B3EE42DB-5880-400F-850E-2BB2AB743009}" srcOrd="1" destOrd="0" presId="urn:microsoft.com/office/officeart/2005/8/layout/pyramid1"/>
    <dgm:cxn modelId="{7112F05E-D306-574D-B25C-B10D2BFFE7F1}" type="presOf" srcId="{2AB9CA5C-1788-4C9D-BC02-9A98B55081BA}" destId="{097C8ADD-2BB6-4543-AD73-038D4C762D43}" srcOrd="0" destOrd="0" presId="urn:microsoft.com/office/officeart/2005/8/layout/pyramid1"/>
    <dgm:cxn modelId="{498B4772-7DFD-4840-9A98-71BDA4A859E1}" type="presOf" srcId="{C5177A83-CFCD-4198-8CA5-E061B15D38B3}" destId="{6FBA4010-D351-4925-BD9E-F1A34E84B988}" srcOrd="1" destOrd="0" presId="urn:microsoft.com/office/officeart/2005/8/layout/pyramid1"/>
    <dgm:cxn modelId="{493C29F4-8D43-144F-B2E4-82AA7C57C9C5}" type="presOf" srcId="{2ED88F08-8F6A-469F-90F2-D32CBDBDFD97}" destId="{1E66C4C6-2DB3-481E-AC8B-EE9BF7F757F5}" srcOrd="1" destOrd="0" presId="urn:microsoft.com/office/officeart/2005/8/layout/pyramid1"/>
    <dgm:cxn modelId="{CC840AFF-F68F-A247-B052-74A5214B2F3B}" type="presOf" srcId="{9A98F8ED-A442-499F-9710-F673880BD2AC}" destId="{3DB9564B-E505-4DC9-A6EC-FBFE3BDF39C4}" srcOrd="0" destOrd="0" presId="urn:microsoft.com/office/officeart/2005/8/layout/pyramid1"/>
    <dgm:cxn modelId="{132FA41A-D446-FD49-BE12-15A0BBE8E1B9}" type="presOf" srcId="{185A4FED-F64A-446E-A228-8A79CD45251F}" destId="{E9FDEA72-BD00-4BFC-A4B3-C02EF12083CE}" srcOrd="0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6BFA9038-20B8-5544-8D7F-9E36B4FCB245}" type="presParOf" srcId="{E9FDEA72-BD00-4BFC-A4B3-C02EF12083CE}" destId="{2B563618-CD2D-4CF8-B0B2-93F61C082F78}" srcOrd="0" destOrd="0" presId="urn:microsoft.com/office/officeart/2005/8/layout/pyramid1"/>
    <dgm:cxn modelId="{24CB4770-4505-294C-8E6E-753B2B390E01}" type="presParOf" srcId="{2B563618-CD2D-4CF8-B0B2-93F61C082F78}" destId="{097C8ADD-2BB6-4543-AD73-038D4C762D43}" srcOrd="0" destOrd="0" presId="urn:microsoft.com/office/officeart/2005/8/layout/pyramid1"/>
    <dgm:cxn modelId="{2A4D4C20-094A-9C47-8870-DA605E3A1648}" type="presParOf" srcId="{2B563618-CD2D-4CF8-B0B2-93F61C082F78}" destId="{B3EE42DB-5880-400F-850E-2BB2AB743009}" srcOrd="1" destOrd="0" presId="urn:microsoft.com/office/officeart/2005/8/layout/pyramid1"/>
    <dgm:cxn modelId="{D7765833-AE3F-B542-929B-A0CA17C6D2D9}" type="presParOf" srcId="{E9FDEA72-BD00-4BFC-A4B3-C02EF12083CE}" destId="{FF680546-73EA-4916-967F-E0CAC28286DF}" srcOrd="1" destOrd="0" presId="urn:microsoft.com/office/officeart/2005/8/layout/pyramid1"/>
    <dgm:cxn modelId="{5D23F760-581E-FC4F-9683-755C6EF89F74}" type="presParOf" srcId="{FF680546-73EA-4916-967F-E0CAC28286DF}" destId="{3DB9564B-E505-4DC9-A6EC-FBFE3BDF39C4}" srcOrd="0" destOrd="0" presId="urn:microsoft.com/office/officeart/2005/8/layout/pyramid1"/>
    <dgm:cxn modelId="{08EDA613-C346-9A41-B9B7-DB784A06CBD7}" type="presParOf" srcId="{FF680546-73EA-4916-967F-E0CAC28286DF}" destId="{6C7A9D80-5079-4292-81B9-3006BCEF22D5}" srcOrd="1" destOrd="0" presId="urn:microsoft.com/office/officeart/2005/8/layout/pyramid1"/>
    <dgm:cxn modelId="{08E734A0-9CF4-F346-97EB-BE5F3421BB38}" type="presParOf" srcId="{E9FDEA72-BD00-4BFC-A4B3-C02EF12083CE}" destId="{A9A15137-7AFE-4024-BD02-1F554AB42865}" srcOrd="2" destOrd="0" presId="urn:microsoft.com/office/officeart/2005/8/layout/pyramid1"/>
    <dgm:cxn modelId="{0BD946A5-F8C2-E145-88AD-0783E73D1D1C}" type="presParOf" srcId="{A9A15137-7AFE-4024-BD02-1F554AB42865}" destId="{17958D88-4BE6-4A29-B58B-81785A66780E}" srcOrd="0" destOrd="0" presId="urn:microsoft.com/office/officeart/2005/8/layout/pyramid1"/>
    <dgm:cxn modelId="{4CD51BAE-8D3D-0F44-82D1-16F0E89FE818}" type="presParOf" srcId="{A9A15137-7AFE-4024-BD02-1F554AB42865}" destId="{34FE9EFF-6D57-4179-9AEF-FB76530D0552}" srcOrd="1" destOrd="0" presId="urn:microsoft.com/office/officeart/2005/8/layout/pyramid1"/>
    <dgm:cxn modelId="{881266FB-25A0-3141-9773-D51C38DB6741}" type="presParOf" srcId="{E9FDEA72-BD00-4BFC-A4B3-C02EF12083CE}" destId="{50B898BB-00AF-4A91-A61F-87B55C29CF29}" srcOrd="3" destOrd="0" presId="urn:microsoft.com/office/officeart/2005/8/layout/pyramid1"/>
    <dgm:cxn modelId="{AF541E63-13F7-D447-81BE-95E732C7E03D}" type="presParOf" srcId="{50B898BB-00AF-4A91-A61F-87B55C29CF29}" destId="{7B3946C1-91A7-4614-BF0C-3D2B69B56317}" srcOrd="0" destOrd="0" presId="urn:microsoft.com/office/officeart/2005/8/layout/pyramid1"/>
    <dgm:cxn modelId="{5FED4756-39A5-F540-B16E-776A97ACBF68}" type="presParOf" srcId="{50B898BB-00AF-4A91-A61F-87B55C29CF29}" destId="{6FBA4010-D351-4925-BD9E-F1A34E84B988}" srcOrd="1" destOrd="0" presId="urn:microsoft.com/office/officeart/2005/8/layout/pyramid1"/>
    <dgm:cxn modelId="{910E213F-5088-A04A-AAAE-03263CBEC712}" type="presParOf" srcId="{E9FDEA72-BD00-4BFC-A4B3-C02EF12083CE}" destId="{E463BED3-F585-42F6-8B7C-7958A9B69611}" srcOrd="4" destOrd="0" presId="urn:microsoft.com/office/officeart/2005/8/layout/pyramid1"/>
    <dgm:cxn modelId="{4DBDE6DF-B211-324C-96FD-99A20A0C48A6}" type="presParOf" srcId="{E463BED3-F585-42F6-8B7C-7958A9B69611}" destId="{55E5D283-041D-4945-A6F6-A89F077C8FBD}" srcOrd="0" destOrd="0" presId="urn:microsoft.com/office/officeart/2005/8/layout/pyramid1"/>
    <dgm:cxn modelId="{158CE306-2C7D-F94F-B972-0FCBD632CE33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5A4FED-F64A-446E-A228-8A79CD45251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AB9CA5C-1788-4C9D-BC02-9A98B55081B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8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noProof="0" dirty="0">
            <a:solidFill>
              <a:schemeClr val="bg1">
                <a:lumMod val="95000"/>
              </a:schemeClr>
            </a:solidFill>
          </a:endParaRPr>
        </a:p>
      </dgm:t>
    </dgm:pt>
    <dgm:pt modelId="{92AAC8C8-4945-4E85-BCD0-60E00D569B15}" type="parTrans" cxnId="{A2D0014C-8C03-4F31-9F09-2451436827D6}">
      <dgm:prSet/>
      <dgm:spPr/>
      <dgm:t>
        <a:bodyPr/>
        <a:lstStyle/>
        <a:p>
          <a:endParaRPr lang="en-US" noProof="0"/>
        </a:p>
      </dgm:t>
    </dgm:pt>
    <dgm:pt modelId="{0D6F259C-9276-410D-951E-5A12837E1697}" type="sibTrans" cxnId="{A2D0014C-8C03-4F31-9F09-2451436827D6}">
      <dgm:prSet/>
      <dgm:spPr/>
      <dgm:t>
        <a:bodyPr/>
        <a:lstStyle/>
        <a:p>
          <a:endParaRPr lang="en-US" noProof="0"/>
        </a:p>
      </dgm:t>
    </dgm:pt>
    <dgm:pt modelId="{9A98F8ED-A442-499F-9710-F673880BD2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8A3435E-5AEB-4D2F-A1A8-89CBC82BBBFB}" type="parTrans" cxnId="{A0C2D45E-12B2-418E-A84E-4248E4680AEA}">
      <dgm:prSet/>
      <dgm:spPr/>
      <dgm:t>
        <a:bodyPr/>
        <a:lstStyle/>
        <a:p>
          <a:endParaRPr lang="en-US" noProof="0"/>
        </a:p>
      </dgm:t>
    </dgm:pt>
    <dgm:pt modelId="{832B9E1B-E544-4B7F-A0C1-40ABDE823126}" type="sibTrans" cxnId="{A0C2D45E-12B2-418E-A84E-4248E4680AEA}">
      <dgm:prSet/>
      <dgm:spPr/>
      <dgm:t>
        <a:bodyPr/>
        <a:lstStyle/>
        <a:p>
          <a:endParaRPr lang="en-US" noProof="0"/>
        </a:p>
      </dgm:t>
    </dgm:pt>
    <dgm:pt modelId="{F99BCCBC-1A0E-4C76-92F7-E6A3DFFE8F3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47BEFD12-70F4-46D5-82C8-F4168DA966AF}" type="parTrans" cxnId="{2FEC381A-32F9-4FB8-B458-A314E872FCEF}">
      <dgm:prSet/>
      <dgm:spPr/>
      <dgm:t>
        <a:bodyPr/>
        <a:lstStyle/>
        <a:p>
          <a:endParaRPr lang="en-US" noProof="0"/>
        </a:p>
      </dgm:t>
    </dgm:pt>
    <dgm:pt modelId="{D8C80624-0F0E-4C52-96AA-3970302E7871}" type="sibTrans" cxnId="{2FEC381A-32F9-4FB8-B458-A314E872FCEF}">
      <dgm:prSet/>
      <dgm:spPr/>
      <dgm:t>
        <a:bodyPr/>
        <a:lstStyle/>
        <a:p>
          <a:endParaRPr lang="en-US" noProof="0"/>
        </a:p>
      </dgm:t>
    </dgm:pt>
    <dgm:pt modelId="{C5177A83-CFCD-4198-8CA5-E061B15D38B3}">
      <dgm:prSet phldrT="[Text]"/>
      <dgm:spPr>
        <a:solidFill>
          <a:srgbClr val="C0504D"/>
        </a:solidFill>
      </dgm:spPr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A16520DD-E7A0-4AC2-8F4E-1709085FD0D6}" type="parTrans" cxnId="{362ED378-CCD2-438B-96CF-052A9641D8D0}">
      <dgm:prSet/>
      <dgm:spPr/>
      <dgm:t>
        <a:bodyPr/>
        <a:lstStyle/>
        <a:p>
          <a:endParaRPr lang="en-US" noProof="0"/>
        </a:p>
      </dgm:t>
    </dgm:pt>
    <dgm:pt modelId="{E5D18185-C659-4E0E-A8D5-66084E6A97A0}" type="sibTrans" cxnId="{362ED378-CCD2-438B-96CF-052A9641D8D0}">
      <dgm:prSet/>
      <dgm:spPr/>
      <dgm:t>
        <a:bodyPr/>
        <a:lstStyle/>
        <a:p>
          <a:endParaRPr lang="en-US" noProof="0"/>
        </a:p>
      </dgm:t>
    </dgm:pt>
    <dgm:pt modelId="{2ED88F08-8F6A-469F-90F2-D32CBDBDFD97}">
      <dgm:prSet phldrT="[Text]"/>
      <dgm:spPr/>
      <dgm:t>
        <a:bodyPr/>
        <a:lstStyle/>
        <a:p>
          <a:r>
            <a:rPr lang="en-US" noProof="0" dirty="0" smtClean="0"/>
            <a:t> </a:t>
          </a:r>
          <a:endParaRPr lang="en-US" noProof="0" dirty="0"/>
        </a:p>
      </dgm:t>
    </dgm:pt>
    <dgm:pt modelId="{96425BF6-0A7B-45A3-9BB8-98D87BA96A4A}" type="sibTrans" cxnId="{2DD69BF0-5BF8-40DA-BCB3-F0503DD209EB}">
      <dgm:prSet/>
      <dgm:spPr/>
      <dgm:t>
        <a:bodyPr/>
        <a:lstStyle/>
        <a:p>
          <a:endParaRPr lang="en-US" noProof="0"/>
        </a:p>
      </dgm:t>
    </dgm:pt>
    <dgm:pt modelId="{45A774D0-0632-4FEA-971F-EA18AA806C06}" type="parTrans" cxnId="{2DD69BF0-5BF8-40DA-BCB3-F0503DD209EB}">
      <dgm:prSet/>
      <dgm:spPr/>
      <dgm:t>
        <a:bodyPr/>
        <a:lstStyle/>
        <a:p>
          <a:endParaRPr lang="en-US" noProof="0"/>
        </a:p>
      </dgm:t>
    </dgm:pt>
    <dgm:pt modelId="{E9FDEA72-BD00-4BFC-A4B3-C02EF12083CE}" type="pres">
      <dgm:prSet presAssocID="{185A4FED-F64A-446E-A228-8A79CD45251F}" presName="Name0" presStyleCnt="0">
        <dgm:presLayoutVars>
          <dgm:dir/>
          <dgm:animLvl val="lvl"/>
          <dgm:resizeHandles val="exact"/>
        </dgm:presLayoutVars>
      </dgm:prSet>
      <dgm:spPr/>
    </dgm:pt>
    <dgm:pt modelId="{2B563618-CD2D-4CF8-B0B2-93F61C082F78}" type="pres">
      <dgm:prSet presAssocID="{2AB9CA5C-1788-4C9D-BC02-9A98B55081BA}" presName="Name8" presStyleCnt="0"/>
      <dgm:spPr/>
    </dgm:pt>
    <dgm:pt modelId="{097C8ADD-2BB6-4543-AD73-038D4C762D43}" type="pres">
      <dgm:prSet presAssocID="{2AB9CA5C-1788-4C9D-BC02-9A98B55081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E42DB-5880-400F-850E-2BB2AB743009}" type="pres">
      <dgm:prSet presAssocID="{2AB9CA5C-1788-4C9D-BC02-9A98B55081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80546-73EA-4916-967F-E0CAC28286DF}" type="pres">
      <dgm:prSet presAssocID="{9A98F8ED-A442-499F-9710-F673880BD2AC}" presName="Name8" presStyleCnt="0"/>
      <dgm:spPr/>
    </dgm:pt>
    <dgm:pt modelId="{3DB9564B-E505-4DC9-A6EC-FBFE3BDF39C4}" type="pres">
      <dgm:prSet presAssocID="{9A98F8ED-A442-499F-9710-F673880BD2AC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7A9D80-5079-4292-81B9-3006BCEF22D5}" type="pres">
      <dgm:prSet presAssocID="{9A98F8ED-A442-499F-9710-F673880BD2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A15137-7AFE-4024-BD02-1F554AB42865}" type="pres">
      <dgm:prSet presAssocID="{F99BCCBC-1A0E-4C76-92F7-E6A3DFFE8F3E}" presName="Name8" presStyleCnt="0"/>
      <dgm:spPr/>
    </dgm:pt>
    <dgm:pt modelId="{17958D88-4BE6-4A29-B58B-81785A66780E}" type="pres">
      <dgm:prSet presAssocID="{F99BCCBC-1A0E-4C76-92F7-E6A3DFFE8F3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FE9EFF-6D57-4179-9AEF-FB76530D0552}" type="pres">
      <dgm:prSet presAssocID="{F99BCCBC-1A0E-4C76-92F7-E6A3DFFE8F3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B898BB-00AF-4A91-A61F-87B55C29CF29}" type="pres">
      <dgm:prSet presAssocID="{C5177A83-CFCD-4198-8CA5-E061B15D38B3}" presName="Name8" presStyleCnt="0"/>
      <dgm:spPr/>
    </dgm:pt>
    <dgm:pt modelId="{7B3946C1-91A7-4614-BF0C-3D2B69B56317}" type="pres">
      <dgm:prSet presAssocID="{C5177A83-CFCD-4198-8CA5-E061B15D38B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BA4010-D351-4925-BD9E-F1A34E84B988}" type="pres">
      <dgm:prSet presAssocID="{C5177A83-CFCD-4198-8CA5-E061B15D38B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63BED3-F585-42F6-8B7C-7958A9B69611}" type="pres">
      <dgm:prSet presAssocID="{2ED88F08-8F6A-469F-90F2-D32CBDBDFD97}" presName="Name8" presStyleCnt="0"/>
      <dgm:spPr/>
    </dgm:pt>
    <dgm:pt modelId="{55E5D283-041D-4945-A6F6-A89F077C8FBD}" type="pres">
      <dgm:prSet presAssocID="{2ED88F08-8F6A-469F-90F2-D32CBDBDFD97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6C4C6-2DB3-481E-AC8B-EE9BF7F757F5}" type="pres">
      <dgm:prSet presAssocID="{2ED88F08-8F6A-469F-90F2-D32CBDBDFD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1A2880B-A135-EA4B-8C7F-B568783228D0}" type="presOf" srcId="{C5177A83-CFCD-4198-8CA5-E061B15D38B3}" destId="{7B3946C1-91A7-4614-BF0C-3D2B69B56317}" srcOrd="0" destOrd="0" presId="urn:microsoft.com/office/officeart/2005/8/layout/pyramid1"/>
    <dgm:cxn modelId="{2FEC381A-32F9-4FB8-B458-A314E872FCEF}" srcId="{185A4FED-F64A-446E-A228-8A79CD45251F}" destId="{F99BCCBC-1A0E-4C76-92F7-E6A3DFFE8F3E}" srcOrd="2" destOrd="0" parTransId="{47BEFD12-70F4-46D5-82C8-F4168DA966AF}" sibTransId="{D8C80624-0F0E-4C52-96AA-3970302E7871}"/>
    <dgm:cxn modelId="{362ED378-CCD2-438B-96CF-052A9641D8D0}" srcId="{185A4FED-F64A-446E-A228-8A79CD45251F}" destId="{C5177A83-CFCD-4198-8CA5-E061B15D38B3}" srcOrd="3" destOrd="0" parTransId="{A16520DD-E7A0-4AC2-8F4E-1709085FD0D6}" sibTransId="{E5D18185-C659-4E0E-A8D5-66084E6A97A0}"/>
    <dgm:cxn modelId="{D063628E-F0F1-C148-83E1-88E29808EBF5}" type="presOf" srcId="{9A98F8ED-A442-499F-9710-F673880BD2AC}" destId="{6C7A9D80-5079-4292-81B9-3006BCEF22D5}" srcOrd="1" destOrd="0" presId="urn:microsoft.com/office/officeart/2005/8/layout/pyramid1"/>
    <dgm:cxn modelId="{1595894C-F2FC-BE4E-884D-25A912BD8521}" type="presOf" srcId="{F99BCCBC-1A0E-4C76-92F7-E6A3DFFE8F3E}" destId="{34FE9EFF-6D57-4179-9AEF-FB76530D0552}" srcOrd="1" destOrd="0" presId="urn:microsoft.com/office/officeart/2005/8/layout/pyramid1"/>
    <dgm:cxn modelId="{5D86459B-65DE-6342-A654-B39E0DC621EB}" type="presOf" srcId="{2ED88F08-8F6A-469F-90F2-D32CBDBDFD97}" destId="{55E5D283-041D-4945-A6F6-A89F077C8FBD}" srcOrd="0" destOrd="0" presId="urn:microsoft.com/office/officeart/2005/8/layout/pyramid1"/>
    <dgm:cxn modelId="{9B9C7D9F-25CE-5748-9C2D-082458AA2C29}" type="presOf" srcId="{9A98F8ED-A442-499F-9710-F673880BD2AC}" destId="{3DB9564B-E505-4DC9-A6EC-FBFE3BDF39C4}" srcOrd="0" destOrd="0" presId="urn:microsoft.com/office/officeart/2005/8/layout/pyramid1"/>
    <dgm:cxn modelId="{A0C2D45E-12B2-418E-A84E-4248E4680AEA}" srcId="{185A4FED-F64A-446E-A228-8A79CD45251F}" destId="{9A98F8ED-A442-499F-9710-F673880BD2AC}" srcOrd="1" destOrd="0" parTransId="{98A3435E-5AEB-4D2F-A1A8-89CBC82BBBFB}" sibTransId="{832B9E1B-E544-4B7F-A0C1-40ABDE823126}"/>
    <dgm:cxn modelId="{BD05140B-17BA-194D-8242-FD58E1FE2DD6}" type="presOf" srcId="{F99BCCBC-1A0E-4C76-92F7-E6A3DFFE8F3E}" destId="{17958D88-4BE6-4A29-B58B-81785A66780E}" srcOrd="0" destOrd="0" presId="urn:microsoft.com/office/officeart/2005/8/layout/pyramid1"/>
    <dgm:cxn modelId="{F0325E2B-89FC-FE49-A732-4476F476D31F}" type="presOf" srcId="{2AB9CA5C-1788-4C9D-BC02-9A98B55081BA}" destId="{B3EE42DB-5880-400F-850E-2BB2AB743009}" srcOrd="1" destOrd="0" presId="urn:microsoft.com/office/officeart/2005/8/layout/pyramid1"/>
    <dgm:cxn modelId="{0BE47FEF-C772-8B4D-9E09-8B8F9568643B}" type="presOf" srcId="{2AB9CA5C-1788-4C9D-BC02-9A98B55081BA}" destId="{097C8ADD-2BB6-4543-AD73-038D4C762D43}" srcOrd="0" destOrd="0" presId="urn:microsoft.com/office/officeart/2005/8/layout/pyramid1"/>
    <dgm:cxn modelId="{020B9FF0-B16E-6241-B7CA-92CEA6D52E43}" type="presOf" srcId="{2ED88F08-8F6A-469F-90F2-D32CBDBDFD97}" destId="{1E66C4C6-2DB3-481E-AC8B-EE9BF7F757F5}" srcOrd="1" destOrd="0" presId="urn:microsoft.com/office/officeart/2005/8/layout/pyramid1"/>
    <dgm:cxn modelId="{2DD69BF0-5BF8-40DA-BCB3-F0503DD209EB}" srcId="{185A4FED-F64A-446E-A228-8A79CD45251F}" destId="{2ED88F08-8F6A-469F-90F2-D32CBDBDFD97}" srcOrd="4" destOrd="0" parTransId="{45A774D0-0632-4FEA-971F-EA18AA806C06}" sibTransId="{96425BF6-0A7B-45A3-9BB8-98D87BA96A4A}"/>
    <dgm:cxn modelId="{A2D0014C-8C03-4F31-9F09-2451436827D6}" srcId="{185A4FED-F64A-446E-A228-8A79CD45251F}" destId="{2AB9CA5C-1788-4C9D-BC02-9A98B55081BA}" srcOrd="0" destOrd="0" parTransId="{92AAC8C8-4945-4E85-BCD0-60E00D569B15}" sibTransId="{0D6F259C-9276-410D-951E-5A12837E1697}"/>
    <dgm:cxn modelId="{344E5AEE-8FF3-2647-ABE4-27AE4BF60D1D}" type="presOf" srcId="{C5177A83-CFCD-4198-8CA5-E061B15D38B3}" destId="{6FBA4010-D351-4925-BD9E-F1A34E84B988}" srcOrd="1" destOrd="0" presId="urn:microsoft.com/office/officeart/2005/8/layout/pyramid1"/>
    <dgm:cxn modelId="{013B47AA-EDAD-2B4B-8784-2B22CA1BC420}" type="presOf" srcId="{185A4FED-F64A-446E-A228-8A79CD45251F}" destId="{E9FDEA72-BD00-4BFC-A4B3-C02EF12083CE}" srcOrd="0" destOrd="0" presId="urn:microsoft.com/office/officeart/2005/8/layout/pyramid1"/>
    <dgm:cxn modelId="{C6E402B6-CAEF-F646-887C-6BF07687CF0C}" type="presParOf" srcId="{E9FDEA72-BD00-4BFC-A4B3-C02EF12083CE}" destId="{2B563618-CD2D-4CF8-B0B2-93F61C082F78}" srcOrd="0" destOrd="0" presId="urn:microsoft.com/office/officeart/2005/8/layout/pyramid1"/>
    <dgm:cxn modelId="{0A2DF751-9959-F946-9D57-A73CDC7A25B9}" type="presParOf" srcId="{2B563618-CD2D-4CF8-B0B2-93F61C082F78}" destId="{097C8ADD-2BB6-4543-AD73-038D4C762D43}" srcOrd="0" destOrd="0" presId="urn:microsoft.com/office/officeart/2005/8/layout/pyramid1"/>
    <dgm:cxn modelId="{196CD91E-7F1C-0447-8DCD-4EF441E49DD8}" type="presParOf" srcId="{2B563618-CD2D-4CF8-B0B2-93F61C082F78}" destId="{B3EE42DB-5880-400F-850E-2BB2AB743009}" srcOrd="1" destOrd="0" presId="urn:microsoft.com/office/officeart/2005/8/layout/pyramid1"/>
    <dgm:cxn modelId="{82C174FA-5AC8-E24B-B87B-70D3D326D5CB}" type="presParOf" srcId="{E9FDEA72-BD00-4BFC-A4B3-C02EF12083CE}" destId="{FF680546-73EA-4916-967F-E0CAC28286DF}" srcOrd="1" destOrd="0" presId="urn:microsoft.com/office/officeart/2005/8/layout/pyramid1"/>
    <dgm:cxn modelId="{9DEFAB15-C226-C448-9A2B-16595EBE5CA3}" type="presParOf" srcId="{FF680546-73EA-4916-967F-E0CAC28286DF}" destId="{3DB9564B-E505-4DC9-A6EC-FBFE3BDF39C4}" srcOrd="0" destOrd="0" presId="urn:microsoft.com/office/officeart/2005/8/layout/pyramid1"/>
    <dgm:cxn modelId="{7DE260BF-4F81-2949-A0CC-A92CDBFC9B1A}" type="presParOf" srcId="{FF680546-73EA-4916-967F-E0CAC28286DF}" destId="{6C7A9D80-5079-4292-81B9-3006BCEF22D5}" srcOrd="1" destOrd="0" presId="urn:microsoft.com/office/officeart/2005/8/layout/pyramid1"/>
    <dgm:cxn modelId="{45A16D81-5951-824E-BF1F-9E1B9D8C2653}" type="presParOf" srcId="{E9FDEA72-BD00-4BFC-A4B3-C02EF12083CE}" destId="{A9A15137-7AFE-4024-BD02-1F554AB42865}" srcOrd="2" destOrd="0" presId="urn:microsoft.com/office/officeart/2005/8/layout/pyramid1"/>
    <dgm:cxn modelId="{EC399E31-B2E7-E24D-BD19-050BA27DD701}" type="presParOf" srcId="{A9A15137-7AFE-4024-BD02-1F554AB42865}" destId="{17958D88-4BE6-4A29-B58B-81785A66780E}" srcOrd="0" destOrd="0" presId="urn:microsoft.com/office/officeart/2005/8/layout/pyramid1"/>
    <dgm:cxn modelId="{DEE956A0-149E-0E4B-A45C-18DFBB197ACA}" type="presParOf" srcId="{A9A15137-7AFE-4024-BD02-1F554AB42865}" destId="{34FE9EFF-6D57-4179-9AEF-FB76530D0552}" srcOrd="1" destOrd="0" presId="urn:microsoft.com/office/officeart/2005/8/layout/pyramid1"/>
    <dgm:cxn modelId="{554D6A12-EC96-C640-96D2-37374D15F5AF}" type="presParOf" srcId="{E9FDEA72-BD00-4BFC-A4B3-C02EF12083CE}" destId="{50B898BB-00AF-4A91-A61F-87B55C29CF29}" srcOrd="3" destOrd="0" presId="urn:microsoft.com/office/officeart/2005/8/layout/pyramid1"/>
    <dgm:cxn modelId="{5A9C4241-020F-5C44-BAFB-17A0F7C8BB5E}" type="presParOf" srcId="{50B898BB-00AF-4A91-A61F-87B55C29CF29}" destId="{7B3946C1-91A7-4614-BF0C-3D2B69B56317}" srcOrd="0" destOrd="0" presId="urn:microsoft.com/office/officeart/2005/8/layout/pyramid1"/>
    <dgm:cxn modelId="{E93D70D7-B7F3-3442-82B1-603A2229D5B8}" type="presParOf" srcId="{50B898BB-00AF-4A91-A61F-87B55C29CF29}" destId="{6FBA4010-D351-4925-BD9E-F1A34E84B988}" srcOrd="1" destOrd="0" presId="urn:microsoft.com/office/officeart/2005/8/layout/pyramid1"/>
    <dgm:cxn modelId="{B47A0002-4349-8640-9671-3CDDCD6E02D2}" type="presParOf" srcId="{E9FDEA72-BD00-4BFC-A4B3-C02EF12083CE}" destId="{E463BED3-F585-42F6-8B7C-7958A9B69611}" srcOrd="4" destOrd="0" presId="urn:microsoft.com/office/officeart/2005/8/layout/pyramid1"/>
    <dgm:cxn modelId="{25E68C36-43E9-5540-8AAE-7A61712BADEE}" type="presParOf" srcId="{E463BED3-F585-42F6-8B7C-7958A9B69611}" destId="{55E5D283-041D-4945-A6F6-A89F077C8FBD}" srcOrd="0" destOrd="0" presId="urn:microsoft.com/office/officeart/2005/8/layout/pyramid1"/>
    <dgm:cxn modelId="{0E94270C-4690-AC4E-940E-B86952E3AE5D}" type="presParOf" srcId="{E463BED3-F585-42F6-8B7C-7958A9B69611}" destId="{1E66C4C6-2DB3-481E-AC8B-EE9BF7F757F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956560" y="0"/>
          <a:ext cx="1478280" cy="792479"/>
        </a:xfrm>
        <a:prstGeom prst="trapezoid">
          <a:avLst>
            <a:gd name="adj" fmla="val 93269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956560" y="0"/>
        <a:ext cx="1478280" cy="792479"/>
      </dsp:txXfrm>
    </dsp:sp>
    <dsp:sp modelId="{3DB9564B-E505-4DC9-A6EC-FBFE3BDF39C4}">
      <dsp:nvSpPr>
        <dsp:cNvPr id="0" name=""/>
        <dsp:cNvSpPr/>
      </dsp:nvSpPr>
      <dsp:spPr>
        <a:xfrm>
          <a:off x="2217420" y="792479"/>
          <a:ext cx="2956560" cy="792479"/>
        </a:xfrm>
        <a:prstGeom prst="trapezoid">
          <a:avLst>
            <a:gd name="adj" fmla="val 93269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Fine food</a:t>
          </a:r>
          <a:endParaRPr lang="en-US" sz="2600" kern="1200" noProof="0" dirty="0"/>
        </a:p>
      </dsp:txBody>
      <dsp:txXfrm>
        <a:off x="2734817" y="792479"/>
        <a:ext cx="1921764" cy="792479"/>
      </dsp:txXfrm>
    </dsp:sp>
    <dsp:sp modelId="{17958D88-4BE6-4A29-B58B-81785A66780E}">
      <dsp:nvSpPr>
        <dsp:cNvPr id="0" name=""/>
        <dsp:cNvSpPr/>
      </dsp:nvSpPr>
      <dsp:spPr>
        <a:xfrm>
          <a:off x="1478280" y="1584959"/>
          <a:ext cx="4434839" cy="792479"/>
        </a:xfrm>
        <a:prstGeom prst="trapezoid">
          <a:avLst>
            <a:gd name="adj" fmla="val 93269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Home cooking</a:t>
          </a:r>
          <a:endParaRPr lang="en-US" sz="2600" kern="1200" noProof="0" dirty="0"/>
        </a:p>
      </dsp:txBody>
      <dsp:txXfrm>
        <a:off x="2254376" y="1584959"/>
        <a:ext cx="2882646" cy="792479"/>
      </dsp:txXfrm>
    </dsp:sp>
    <dsp:sp modelId="{7B3946C1-91A7-4614-BF0C-3D2B69B56317}">
      <dsp:nvSpPr>
        <dsp:cNvPr id="0" name=""/>
        <dsp:cNvSpPr/>
      </dsp:nvSpPr>
      <dsp:spPr>
        <a:xfrm>
          <a:off x="739140" y="2377440"/>
          <a:ext cx="5913120" cy="792479"/>
        </a:xfrm>
        <a:prstGeom prst="trapezoid">
          <a:avLst>
            <a:gd name="adj" fmla="val 93269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Fast food and frozen food</a:t>
          </a:r>
          <a:endParaRPr lang="en-US" sz="2600" kern="1200" noProof="0" dirty="0"/>
        </a:p>
      </dsp:txBody>
      <dsp:txXfrm>
        <a:off x="1773935" y="2377440"/>
        <a:ext cx="3843528" cy="792479"/>
      </dsp:txXfrm>
    </dsp:sp>
    <dsp:sp modelId="{55E5D283-041D-4945-A6F6-A89F077C8FBD}">
      <dsp:nvSpPr>
        <dsp:cNvPr id="0" name=""/>
        <dsp:cNvSpPr/>
      </dsp:nvSpPr>
      <dsp:spPr>
        <a:xfrm>
          <a:off x="0" y="3169920"/>
          <a:ext cx="7391400" cy="792479"/>
        </a:xfrm>
        <a:prstGeom prst="trapezoid">
          <a:avLst>
            <a:gd name="adj" fmla="val 932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noProof="0" dirty="0" smtClean="0"/>
            <a:t>Basic ingredients like milk, bread, meat</a:t>
          </a:r>
          <a:endParaRPr lang="en-US" sz="2600" kern="1200" noProof="0" dirty="0"/>
        </a:p>
      </dsp:txBody>
      <dsp:txXfrm>
        <a:off x="1293494" y="3169920"/>
        <a:ext cx="4804410" cy="7924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noProof="0" dirty="0" smtClean="0">
              <a:solidFill>
                <a:schemeClr val="bg1">
                  <a:lumMod val="95000"/>
                </a:schemeClr>
              </a:solidFill>
            </a:rPr>
            <a:t>Resilient</a:t>
          </a: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Easily scalable and preferment</a:t>
          </a: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19" cy="317283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19" cy="317283"/>
      </dsp:txXfrm>
    </dsp:sp>
    <dsp:sp modelId="{3DB9564B-E505-4DC9-A6EC-FBFE3BDF39C4}">
      <dsp:nvSpPr>
        <dsp:cNvPr id="0" name=""/>
        <dsp:cNvSpPr/>
      </dsp:nvSpPr>
      <dsp:spPr>
        <a:xfrm>
          <a:off x="868680" y="317283"/>
          <a:ext cx="1158239" cy="317283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Fine food</a:t>
          </a:r>
          <a:endParaRPr lang="en-US" sz="1000" kern="1200" noProof="0" dirty="0"/>
        </a:p>
      </dsp:txBody>
      <dsp:txXfrm>
        <a:off x="1071372" y="317283"/>
        <a:ext cx="752856" cy="317283"/>
      </dsp:txXfrm>
    </dsp:sp>
    <dsp:sp modelId="{17958D88-4BE6-4A29-B58B-81785A66780E}">
      <dsp:nvSpPr>
        <dsp:cNvPr id="0" name=""/>
        <dsp:cNvSpPr/>
      </dsp:nvSpPr>
      <dsp:spPr>
        <a:xfrm>
          <a:off x="579120" y="634567"/>
          <a:ext cx="1737359" cy="317283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Home cooking</a:t>
          </a:r>
          <a:endParaRPr lang="en-US" sz="1000" kern="1200" noProof="0" dirty="0"/>
        </a:p>
      </dsp:txBody>
      <dsp:txXfrm>
        <a:off x="883158" y="634567"/>
        <a:ext cx="1129284" cy="317283"/>
      </dsp:txXfrm>
    </dsp:sp>
    <dsp:sp modelId="{7B3946C1-91A7-4614-BF0C-3D2B69B56317}">
      <dsp:nvSpPr>
        <dsp:cNvPr id="0" name=""/>
        <dsp:cNvSpPr/>
      </dsp:nvSpPr>
      <dsp:spPr>
        <a:xfrm>
          <a:off x="289560" y="951851"/>
          <a:ext cx="2316479" cy="317283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Fast food and frozen food</a:t>
          </a:r>
          <a:endParaRPr lang="en-US" sz="1000" kern="1200" noProof="0" dirty="0"/>
        </a:p>
      </dsp:txBody>
      <dsp:txXfrm>
        <a:off x="694944" y="951851"/>
        <a:ext cx="1505712" cy="317283"/>
      </dsp:txXfrm>
    </dsp:sp>
    <dsp:sp modelId="{55E5D283-041D-4945-A6F6-A89F077C8FBD}">
      <dsp:nvSpPr>
        <dsp:cNvPr id="0" name=""/>
        <dsp:cNvSpPr/>
      </dsp:nvSpPr>
      <dsp:spPr>
        <a:xfrm>
          <a:off x="0" y="1269135"/>
          <a:ext cx="2895599" cy="317283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Basic ingredients like milk, bread, meat</a:t>
          </a:r>
          <a:endParaRPr lang="en-US" sz="1000" kern="1200" noProof="0" dirty="0"/>
        </a:p>
      </dsp:txBody>
      <dsp:txXfrm>
        <a:off x="506729" y="1269135"/>
        <a:ext cx="1882140" cy="317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926080" y="0"/>
          <a:ext cx="1463040" cy="807720"/>
        </a:xfrm>
        <a:prstGeom prst="trapezoid">
          <a:avLst>
            <a:gd name="adj" fmla="val 90566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noProof="0" dirty="0" smtClean="0">
              <a:solidFill>
                <a:schemeClr val="bg1">
                  <a:lumMod val="95000"/>
                </a:schemeClr>
              </a:solidFill>
            </a:rPr>
            <a:t>?</a:t>
          </a:r>
          <a:endParaRPr lang="en-US" sz="6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926080" y="0"/>
        <a:ext cx="1463040" cy="807720"/>
      </dsp:txXfrm>
    </dsp:sp>
    <dsp:sp modelId="{3DB9564B-E505-4DC9-A6EC-FBFE3BDF39C4}">
      <dsp:nvSpPr>
        <dsp:cNvPr id="0" name=""/>
        <dsp:cNvSpPr/>
      </dsp:nvSpPr>
      <dsp:spPr>
        <a:xfrm>
          <a:off x="2194559" y="807720"/>
          <a:ext cx="2926080" cy="807720"/>
        </a:xfrm>
        <a:prstGeom prst="trapezoid">
          <a:avLst>
            <a:gd name="adj" fmla="val 90566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2706623" y="807720"/>
        <a:ext cx="1901952" cy="807720"/>
      </dsp:txXfrm>
    </dsp:sp>
    <dsp:sp modelId="{17958D88-4BE6-4A29-B58B-81785A66780E}">
      <dsp:nvSpPr>
        <dsp:cNvPr id="0" name=""/>
        <dsp:cNvSpPr/>
      </dsp:nvSpPr>
      <dsp:spPr>
        <a:xfrm>
          <a:off x="1463040" y="1615440"/>
          <a:ext cx="4389119" cy="807720"/>
        </a:xfrm>
        <a:prstGeom prst="trapezoid">
          <a:avLst>
            <a:gd name="adj" fmla="val 90566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2231135" y="1615440"/>
        <a:ext cx="2852928" cy="807720"/>
      </dsp:txXfrm>
    </dsp:sp>
    <dsp:sp modelId="{7B3946C1-91A7-4614-BF0C-3D2B69B56317}">
      <dsp:nvSpPr>
        <dsp:cNvPr id="0" name=""/>
        <dsp:cNvSpPr/>
      </dsp:nvSpPr>
      <dsp:spPr>
        <a:xfrm>
          <a:off x="731519" y="2423160"/>
          <a:ext cx="5852160" cy="807720"/>
        </a:xfrm>
        <a:prstGeom prst="trapezoid">
          <a:avLst>
            <a:gd name="adj" fmla="val 90566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1755647" y="2423160"/>
        <a:ext cx="3803904" cy="807720"/>
      </dsp:txXfrm>
    </dsp:sp>
    <dsp:sp modelId="{55E5D283-041D-4945-A6F6-A89F077C8FBD}">
      <dsp:nvSpPr>
        <dsp:cNvPr id="0" name=""/>
        <dsp:cNvSpPr/>
      </dsp:nvSpPr>
      <dsp:spPr>
        <a:xfrm>
          <a:off x="0" y="3230880"/>
          <a:ext cx="7315200" cy="807720"/>
        </a:xfrm>
        <a:prstGeom prst="trapezoid">
          <a:avLst>
            <a:gd name="adj" fmla="val 905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noProof="0" dirty="0" smtClean="0"/>
            <a:t>?</a:t>
          </a:r>
          <a:endParaRPr lang="en-US" sz="4800" kern="1200" noProof="0" dirty="0"/>
        </a:p>
      </dsp:txBody>
      <dsp:txXfrm>
        <a:off x="1280159" y="3230880"/>
        <a:ext cx="4754880" cy="807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1158240" y="0"/>
          <a:ext cx="579119" cy="317283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>
              <a:solidFill>
                <a:schemeClr val="bg1">
                  <a:lumMod val="95000"/>
                </a:schemeClr>
              </a:solidFill>
            </a:rPr>
            <a:t>Culinary art</a:t>
          </a:r>
          <a:endParaRPr lang="en-US" sz="10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1158240" y="0"/>
        <a:ext cx="579119" cy="317283"/>
      </dsp:txXfrm>
    </dsp:sp>
    <dsp:sp modelId="{3DB9564B-E505-4DC9-A6EC-FBFE3BDF39C4}">
      <dsp:nvSpPr>
        <dsp:cNvPr id="0" name=""/>
        <dsp:cNvSpPr/>
      </dsp:nvSpPr>
      <dsp:spPr>
        <a:xfrm>
          <a:off x="868680" y="317283"/>
          <a:ext cx="1158239" cy="317283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Fine food</a:t>
          </a:r>
          <a:endParaRPr lang="en-US" sz="1000" kern="1200" noProof="0" dirty="0"/>
        </a:p>
      </dsp:txBody>
      <dsp:txXfrm>
        <a:off x="1071372" y="317283"/>
        <a:ext cx="752856" cy="317283"/>
      </dsp:txXfrm>
    </dsp:sp>
    <dsp:sp modelId="{17958D88-4BE6-4A29-B58B-81785A66780E}">
      <dsp:nvSpPr>
        <dsp:cNvPr id="0" name=""/>
        <dsp:cNvSpPr/>
      </dsp:nvSpPr>
      <dsp:spPr>
        <a:xfrm>
          <a:off x="579120" y="634567"/>
          <a:ext cx="1737359" cy="317283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Home cooking</a:t>
          </a:r>
          <a:endParaRPr lang="en-US" sz="1000" kern="1200" noProof="0" dirty="0"/>
        </a:p>
      </dsp:txBody>
      <dsp:txXfrm>
        <a:off x="883158" y="634567"/>
        <a:ext cx="1129284" cy="317283"/>
      </dsp:txXfrm>
    </dsp:sp>
    <dsp:sp modelId="{7B3946C1-91A7-4614-BF0C-3D2B69B56317}">
      <dsp:nvSpPr>
        <dsp:cNvPr id="0" name=""/>
        <dsp:cNvSpPr/>
      </dsp:nvSpPr>
      <dsp:spPr>
        <a:xfrm>
          <a:off x="289560" y="951851"/>
          <a:ext cx="2316479" cy="317283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Fast food and frozen food</a:t>
          </a:r>
          <a:endParaRPr lang="en-US" sz="1000" kern="1200" noProof="0" dirty="0"/>
        </a:p>
      </dsp:txBody>
      <dsp:txXfrm>
        <a:off x="694944" y="951851"/>
        <a:ext cx="1505712" cy="317283"/>
      </dsp:txXfrm>
    </dsp:sp>
    <dsp:sp modelId="{55E5D283-041D-4945-A6F6-A89F077C8FBD}">
      <dsp:nvSpPr>
        <dsp:cNvPr id="0" name=""/>
        <dsp:cNvSpPr/>
      </dsp:nvSpPr>
      <dsp:spPr>
        <a:xfrm>
          <a:off x="0" y="1269135"/>
          <a:ext cx="2895599" cy="317283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noProof="0" dirty="0" smtClean="0"/>
            <a:t>Basic ingredients like milk, bread, meat</a:t>
          </a:r>
          <a:endParaRPr lang="en-US" sz="1000" kern="1200" noProof="0" dirty="0"/>
        </a:p>
      </dsp:txBody>
      <dsp:txXfrm>
        <a:off x="506729" y="1269135"/>
        <a:ext cx="1882140" cy="317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Domain centric, </a:t>
          </a:r>
          <a:r>
            <a:rPr lang="en-US" sz="2500" kern="1200" noProof="0" dirty="0" err="1" smtClean="0"/>
            <a:t>refactorable</a:t>
          </a:r>
          <a:r>
            <a:rPr lang="en-US" sz="2500" kern="1200" noProof="0" dirty="0" smtClean="0"/>
            <a:t> and evolvable </a:t>
          </a:r>
          <a:endParaRPr lang="en-US" sz="25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Simple architecture, does not scale, hard to maintain, often monolithic</a:t>
          </a:r>
          <a:endParaRPr lang="en-US" sz="25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2865120" y="0"/>
          <a:ext cx="1432559" cy="784860"/>
        </a:xfrm>
        <a:prstGeom prst="trapezoid">
          <a:avLst>
            <a:gd name="adj" fmla="val 91262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2865120" y="0"/>
        <a:ext cx="1432559" cy="784860"/>
      </dsp:txXfrm>
    </dsp:sp>
    <dsp:sp modelId="{3DB9564B-E505-4DC9-A6EC-FBFE3BDF39C4}">
      <dsp:nvSpPr>
        <dsp:cNvPr id="0" name=""/>
        <dsp:cNvSpPr/>
      </dsp:nvSpPr>
      <dsp:spPr>
        <a:xfrm>
          <a:off x="2148840" y="784860"/>
          <a:ext cx="2865119" cy="784860"/>
        </a:xfrm>
        <a:prstGeom prst="trapezoid">
          <a:avLst>
            <a:gd name="adj" fmla="val 91262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noProof="0" dirty="0"/>
        </a:p>
      </dsp:txBody>
      <dsp:txXfrm>
        <a:off x="2650236" y="784860"/>
        <a:ext cx="1862328" cy="784860"/>
      </dsp:txXfrm>
    </dsp:sp>
    <dsp:sp modelId="{17958D88-4BE6-4A29-B58B-81785A66780E}">
      <dsp:nvSpPr>
        <dsp:cNvPr id="0" name=""/>
        <dsp:cNvSpPr/>
      </dsp:nvSpPr>
      <dsp:spPr>
        <a:xfrm>
          <a:off x="1432560" y="1569720"/>
          <a:ext cx="4297680" cy="78486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Decoupled and easy to integrate with external systems</a:t>
          </a:r>
          <a:endParaRPr lang="en-US" sz="1700" kern="1200" noProof="0" dirty="0"/>
        </a:p>
      </dsp:txBody>
      <dsp:txXfrm>
        <a:off x="2184654" y="1569720"/>
        <a:ext cx="2793492" cy="784860"/>
      </dsp:txXfrm>
    </dsp:sp>
    <dsp:sp modelId="{7B3946C1-91A7-4614-BF0C-3D2B69B56317}">
      <dsp:nvSpPr>
        <dsp:cNvPr id="0" name=""/>
        <dsp:cNvSpPr/>
      </dsp:nvSpPr>
      <dsp:spPr>
        <a:xfrm>
          <a:off x="716280" y="2354579"/>
          <a:ext cx="5730239" cy="784860"/>
        </a:xfrm>
        <a:prstGeom prst="trapezoid">
          <a:avLst>
            <a:gd name="adj" fmla="val 91262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Domain centric, </a:t>
          </a:r>
          <a:r>
            <a:rPr lang="en-US" sz="1700" kern="1200" noProof="0" dirty="0" err="1" smtClean="0"/>
            <a:t>refactorable</a:t>
          </a:r>
          <a:r>
            <a:rPr lang="en-US" sz="1700" kern="1200" noProof="0" dirty="0" smtClean="0"/>
            <a:t> and evolvable </a:t>
          </a:r>
          <a:endParaRPr lang="en-US" sz="1700" kern="1200" noProof="0" dirty="0"/>
        </a:p>
      </dsp:txBody>
      <dsp:txXfrm>
        <a:off x="1719072" y="2354579"/>
        <a:ext cx="3724656" cy="784860"/>
      </dsp:txXfrm>
    </dsp:sp>
    <dsp:sp modelId="{55E5D283-041D-4945-A6F6-A89F077C8FBD}">
      <dsp:nvSpPr>
        <dsp:cNvPr id="0" name=""/>
        <dsp:cNvSpPr/>
      </dsp:nvSpPr>
      <dsp:spPr>
        <a:xfrm>
          <a:off x="0" y="3139439"/>
          <a:ext cx="7162799" cy="78486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Simple architecture, does not scale, hard to maintain, often monolithic</a:t>
          </a:r>
          <a:endParaRPr lang="en-US" sz="1700" kern="1200" noProof="0" dirty="0"/>
        </a:p>
      </dsp:txBody>
      <dsp:txXfrm>
        <a:off x="1253489" y="3139439"/>
        <a:ext cx="4655820" cy="7848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8ADD-2BB6-4543-AD73-038D4C762D43}">
      <dsp:nvSpPr>
        <dsp:cNvPr id="0" name=""/>
        <dsp:cNvSpPr/>
      </dsp:nvSpPr>
      <dsp:spPr>
        <a:xfrm>
          <a:off x="701040" y="0"/>
          <a:ext cx="35052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noProof="0" dirty="0" smtClean="0">
              <a:solidFill>
                <a:schemeClr val="bg1">
                  <a:lumMod val="95000"/>
                </a:schemeClr>
              </a:solidFill>
            </a:rPr>
            <a:t> </a:t>
          </a:r>
          <a:endParaRPr lang="en-US" sz="2800" kern="1200" noProof="0" dirty="0">
            <a:solidFill>
              <a:schemeClr val="bg1">
                <a:lumMod val="95000"/>
              </a:schemeClr>
            </a:solidFill>
          </a:endParaRPr>
        </a:p>
      </dsp:txBody>
      <dsp:txXfrm>
        <a:off x="701040" y="0"/>
        <a:ext cx="350520" cy="192040"/>
      </dsp:txXfrm>
    </dsp:sp>
    <dsp:sp modelId="{3DB9564B-E505-4DC9-A6EC-FBFE3BDF39C4}">
      <dsp:nvSpPr>
        <dsp:cNvPr id="0" name=""/>
        <dsp:cNvSpPr/>
      </dsp:nvSpPr>
      <dsp:spPr>
        <a:xfrm>
          <a:off x="525779" y="192040"/>
          <a:ext cx="701040" cy="192040"/>
        </a:xfrm>
        <a:prstGeom prst="trapezoid">
          <a:avLst>
            <a:gd name="adj" fmla="val 91262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648461" y="192040"/>
        <a:ext cx="455676" cy="192040"/>
      </dsp:txXfrm>
    </dsp:sp>
    <dsp:sp modelId="{17958D88-4BE6-4A29-B58B-81785A66780E}">
      <dsp:nvSpPr>
        <dsp:cNvPr id="0" name=""/>
        <dsp:cNvSpPr/>
      </dsp:nvSpPr>
      <dsp:spPr>
        <a:xfrm>
          <a:off x="350520" y="384080"/>
          <a:ext cx="1051559" cy="192040"/>
        </a:xfrm>
        <a:prstGeom prst="trapezoid">
          <a:avLst>
            <a:gd name="adj" fmla="val 91262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534542" y="384080"/>
        <a:ext cx="683514" cy="192040"/>
      </dsp:txXfrm>
    </dsp:sp>
    <dsp:sp modelId="{7B3946C1-91A7-4614-BF0C-3D2B69B56317}">
      <dsp:nvSpPr>
        <dsp:cNvPr id="0" name=""/>
        <dsp:cNvSpPr/>
      </dsp:nvSpPr>
      <dsp:spPr>
        <a:xfrm>
          <a:off x="175259" y="576120"/>
          <a:ext cx="1402080" cy="192040"/>
        </a:xfrm>
        <a:prstGeom prst="trapezoid">
          <a:avLst>
            <a:gd name="adj" fmla="val 91262"/>
          </a:avLst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420623" y="576120"/>
        <a:ext cx="911352" cy="192040"/>
      </dsp:txXfrm>
    </dsp:sp>
    <dsp:sp modelId="{55E5D283-041D-4945-A6F6-A89F077C8FBD}">
      <dsp:nvSpPr>
        <dsp:cNvPr id="0" name=""/>
        <dsp:cNvSpPr/>
      </dsp:nvSpPr>
      <dsp:spPr>
        <a:xfrm>
          <a:off x="0" y="768160"/>
          <a:ext cx="1752600" cy="192040"/>
        </a:xfrm>
        <a:prstGeom prst="trapezoid">
          <a:avLst>
            <a:gd name="adj" fmla="val 912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noProof="0" dirty="0" smtClean="0"/>
            <a:t> </a:t>
          </a:r>
          <a:endParaRPr lang="en-US" sz="1100" kern="1200" noProof="0" dirty="0"/>
        </a:p>
      </dsp:txBody>
      <dsp:txXfrm>
        <a:off x="306704" y="768160"/>
        <a:ext cx="1139190" cy="192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D9A7-ADBD-4CCE-9F16-B146B897E21B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D7AB7-6280-4983-B670-D11C77C5DF2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48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19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?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value</a:t>
            </a:r>
          </a:p>
          <a:p>
            <a:pPr marL="171450" indent="-171450">
              <a:buFontTx/>
              <a:buChar char="•"/>
            </a:pPr>
            <a:r>
              <a:rPr lang="fr-FR" baseline="0" dirty="0" smtClean="0"/>
              <a:t>Concurrent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/ Performances </a:t>
            </a:r>
            <a:r>
              <a:rPr lang="fr-FR" baseline="0" dirty="0" err="1" smtClean="0"/>
              <a:t>optimizations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err="1" smtClean="0"/>
              <a:t>It's</a:t>
            </a:r>
            <a:r>
              <a:rPr lang="fr-FR" dirty="0" smtClean="0"/>
              <a:t> about communication and not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Look no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high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, a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help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bounded</a:t>
            </a:r>
            <a:r>
              <a:rPr lang="fr-FR" dirty="0" smtClean="0"/>
              <a:t> </a:t>
            </a:r>
            <a:r>
              <a:rPr lang="fr-FR" dirty="0" err="1" smtClean="0"/>
              <a:t>contexts</a:t>
            </a:r>
            <a:r>
              <a:rPr lang="fr-FR" dirty="0" smtClean="0"/>
              <a:t> and the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39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80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Append </a:t>
            </a:r>
            <a:r>
              <a:rPr lang="fr-FR" dirty="0" err="1" smtClean="0"/>
              <a:t>only</a:t>
            </a:r>
            <a:r>
              <a:rPr lang="fr-FR" dirty="0" smtClean="0"/>
              <a:t> system</a:t>
            </a:r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93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81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95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100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101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fr-FR" dirty="0" smtClean="0"/>
              <a:t>Long running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: saga and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manager</a:t>
            </a:r>
            <a:endParaRPr lang="fr-FR" dirty="0" smtClean="0"/>
          </a:p>
          <a:p>
            <a:pPr marL="171450" indent="-171450">
              <a:buFontTx/>
              <a:buChar char="•"/>
            </a:pPr>
            <a:r>
              <a:rPr lang="fr-FR" dirty="0" err="1" smtClean="0"/>
              <a:t>Optimization</a:t>
            </a:r>
            <a:r>
              <a:rPr lang="fr-FR" dirty="0" smtClean="0"/>
              <a:t> : command </a:t>
            </a:r>
            <a:r>
              <a:rPr lang="fr-FR" dirty="0" err="1" smtClean="0"/>
              <a:t>without</a:t>
            </a:r>
            <a:r>
              <a:rPr lang="fr-FR" dirty="0" smtClean="0"/>
              <a:t> messaging, </a:t>
            </a:r>
            <a:r>
              <a:rPr lang="fr-FR" dirty="0" err="1" smtClean="0"/>
              <a:t>commands</a:t>
            </a:r>
            <a:r>
              <a:rPr lang="fr-FR" dirty="0" smtClean="0"/>
              <a:t> in </a:t>
            </a:r>
            <a:r>
              <a:rPr lang="fr-FR" dirty="0" err="1" smtClean="0"/>
              <a:t>parallel</a:t>
            </a:r>
            <a:endParaRPr lang="fr-FR" dirty="0" smtClean="0"/>
          </a:p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104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244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72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30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RAP principle violated (Reused Abstraction Principle). Interface are not a guarantee of abstraction. We end up with one implementation per interface</a:t>
            </a:r>
          </a:p>
          <a:p>
            <a:r>
              <a:rPr lang="en-US" dirty="0" smtClean="0"/>
              <a:t>* Interfaces should be discovered and not invented.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32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33</a:t>
            </a:fld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monolith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D7AB7-6280-4983-B670-D11C77C5DF28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sub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4800600"/>
            <a:ext cx="9208294" cy="402631"/>
          </a:xfrm>
          <a:prstGeom prst="rect">
            <a:avLst/>
          </a:prstGeom>
          <a:solidFill>
            <a:srgbClr val="A6C34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219075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5120339" y="4833551"/>
            <a:ext cx="39933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14" name="Shape 14"/>
          <p:cNvSpPr/>
          <p:nvPr/>
        </p:nvSpPr>
        <p:spPr>
          <a:xfrm>
            <a:off x="14288" y="4833551"/>
            <a:ext cx="33147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#YourSessionHashtag</a:t>
            </a:r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0" y="3801523"/>
            <a:ext cx="9144000" cy="921138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noFill/>
          </a:ln>
        </p:spPr>
        <p:txBody>
          <a:bodyPr lIns="243000" rIns="24300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A6C34A"/>
                </a:solidFill>
              </a:rP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1005852786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4800600"/>
            <a:ext cx="9208294" cy="402631"/>
          </a:xfrm>
          <a:prstGeom prst="rect">
            <a:avLst/>
          </a:prstGeom>
          <a:solidFill>
            <a:srgbClr val="A6C34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219075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5120339" y="4833551"/>
            <a:ext cx="39933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14" name="Shape 14"/>
          <p:cNvSpPr/>
          <p:nvPr/>
        </p:nvSpPr>
        <p:spPr>
          <a:xfrm>
            <a:off x="14288" y="4833551"/>
            <a:ext cx="33147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#YourSessionHashtag</a:t>
            </a:r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4288" y="0"/>
            <a:ext cx="9129712" cy="1122281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solidFill>
              <a:schemeClr val="accent1"/>
            </a:solidFill>
          </a:ln>
        </p:spPr>
        <p:txBody>
          <a:bodyPr lIns="6750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A6C34A"/>
                </a:solidFill>
              </a:rPr>
              <a:t>Texte du titre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277818" y="2645748"/>
            <a:ext cx="2870781" cy="1951239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solidFill>
              <a:schemeClr val="accent1"/>
            </a:solidFill>
          </a:ln>
        </p:spPr>
        <p:txBody>
          <a:bodyPr lIns="54000" rIns="54000" anchor="ctr"/>
          <a:lstStyle>
            <a:lvl1pPr marL="0" indent="0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defRPr>
            </a:lvl1pPr>
            <a:lvl2pPr marL="0" indent="0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defRPr>
            </a:lvl2pPr>
            <a:lvl3pPr marL="0" indent="0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defRPr>
            </a:lvl3pPr>
            <a:lvl4pPr marL="0" indent="0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defRPr>
            </a:lvl4pPr>
            <a:lvl5pPr marL="0" indent="0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700" dirty="0">
                <a:solidFill>
                  <a:srgbClr val="FFFFFF"/>
                </a:solidFill>
              </a:rP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530227045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mmary Q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 rot="21600000">
            <a:off x="652249" y="1140957"/>
            <a:ext cx="7903797" cy="81375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5300" b="1">
                <a:solidFill>
                  <a:srgbClr val="D779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300" b="1" dirty="0">
                <a:solidFill>
                  <a:srgbClr val="D77933"/>
                </a:solidFill>
              </a:rPr>
              <a:t>Texte du titre</a:t>
            </a:r>
          </a:p>
        </p:txBody>
      </p:sp>
      <p:sp>
        <p:nvSpPr>
          <p:cNvPr id="56" name="Shape 56"/>
          <p:cNvSpPr/>
          <p:nvPr/>
        </p:nvSpPr>
        <p:spPr>
          <a:xfrm>
            <a:off x="5120339" y="4804697"/>
            <a:ext cx="3993357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57" name="Shape 57"/>
          <p:cNvSpPr/>
          <p:nvPr/>
        </p:nvSpPr>
        <p:spPr>
          <a:xfrm>
            <a:off x="5120339" y="4833551"/>
            <a:ext cx="39933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58" name="Shape 58"/>
          <p:cNvSpPr/>
          <p:nvPr/>
        </p:nvSpPr>
        <p:spPr>
          <a:xfrm>
            <a:off x="0" y="4797028"/>
            <a:ext cx="9208294" cy="350044"/>
          </a:xfrm>
          <a:prstGeom prst="rect">
            <a:avLst/>
          </a:prstGeom>
          <a:solidFill>
            <a:srgbClr val="D779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219075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5120339" y="4833551"/>
            <a:ext cx="39933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@YourTwitterHandle</a:t>
            </a:r>
          </a:p>
        </p:txBody>
      </p:sp>
      <p:sp>
        <p:nvSpPr>
          <p:cNvPr id="60" name="Shape 60"/>
          <p:cNvSpPr/>
          <p:nvPr/>
        </p:nvSpPr>
        <p:spPr>
          <a:xfrm>
            <a:off x="40998" y="4833551"/>
            <a:ext cx="33147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#YourSessionHashtag</a:t>
            </a:r>
          </a:p>
        </p:txBody>
      </p:sp>
      <p:pic>
        <p:nvPicPr>
          <p:cNvPr id="61" name="logo-texte-devoxx-france-une-lig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600000">
            <a:off x="3594999" y="4831542"/>
            <a:ext cx="1954003" cy="23775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526806" y="1966913"/>
            <a:ext cx="8090388" cy="0"/>
          </a:xfrm>
          <a:prstGeom prst="line">
            <a:avLst/>
          </a:prstGeom>
          <a:ln w="88900">
            <a:solidFill>
              <a:srgbClr val="B2CB77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219075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29514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D810-566B-46AF-A62D-9372D0E2F992}" type="datetimeFigureOut">
              <a:rPr lang="fr-FR" smtClean="0"/>
              <a:pPr/>
              <a:t>10/04/15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CC1A-4AE3-4C05-97A8-C780536D082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Relationship Id="rId9" Type="http://schemas.openxmlformats.org/officeDocument/2006/relationships/diagramQuickStyle" Target="../diagrams/quickStyle15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solidFill>
            <a:srgbClr val="131313">
              <a:alpha val="89000"/>
            </a:srgbClr>
          </a:solidFill>
        </p:spPr>
        <p:txBody>
          <a:bodyPr>
            <a:noAutofit/>
          </a:bodyPr>
          <a:lstStyle/>
          <a:p>
            <a:pPr algn="l"/>
            <a:r>
              <a:rPr lang="fr-FR" sz="3200" dirty="0">
                <a:solidFill>
                  <a:srgbClr val="97BA3A"/>
                </a:solidFill>
              </a:rPr>
              <a:t>CQRS </a:t>
            </a:r>
            <a:r>
              <a:rPr lang="fr-FR" sz="3200" dirty="0" err="1">
                <a:solidFill>
                  <a:srgbClr val="97BA3A"/>
                </a:solidFill>
              </a:rPr>
              <a:t>recipes</a:t>
            </a:r>
            <a:r>
              <a:rPr lang="fr-FR" sz="3200" dirty="0">
                <a:solidFill>
                  <a:srgbClr val="97BA3A"/>
                </a:solidFill>
              </a:rPr>
              <a:t> or how to </a:t>
            </a:r>
            <a:r>
              <a:rPr lang="fr-FR" sz="3200" dirty="0" err="1">
                <a:solidFill>
                  <a:srgbClr val="97BA3A"/>
                </a:solidFill>
              </a:rPr>
              <a:t>cook</a:t>
            </a:r>
            <a:r>
              <a:rPr lang="fr-FR" sz="3200" dirty="0">
                <a:solidFill>
                  <a:srgbClr val="97BA3A"/>
                </a:solidFill>
              </a:rPr>
              <a:t> </a:t>
            </a:r>
            <a:r>
              <a:rPr lang="fr-FR" sz="3200" dirty="0" err="1">
                <a:solidFill>
                  <a:srgbClr val="97BA3A"/>
                </a:solidFill>
              </a:rPr>
              <a:t>your</a:t>
            </a:r>
            <a:r>
              <a:rPr lang="fr-FR" sz="3200" dirty="0">
                <a:solidFill>
                  <a:srgbClr val="97BA3A"/>
                </a:solidFill>
              </a:rPr>
              <a:t> architecture</a:t>
            </a:r>
            <a:br>
              <a:rPr lang="fr-FR" sz="3200" dirty="0">
                <a:solidFill>
                  <a:srgbClr val="97BA3A"/>
                </a:solidFill>
              </a:rPr>
            </a:br>
            <a:endParaRPr lang="fr-FR" sz="3200" dirty="0">
              <a:solidFill>
                <a:srgbClr val="97BA3A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#</a:t>
            </a:r>
            <a:r>
              <a:rPr lang="fr-FR" dirty="0" err="1" smtClean="0">
                <a:solidFill>
                  <a:srgbClr val="FFFFFF"/>
                </a:solidFill>
              </a:rPr>
              <a:t>CQRSrecipes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103563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@</a:t>
            </a:r>
            <a:r>
              <a:rPr lang="fr-FR" dirty="0" err="1" smtClean="0">
                <a:solidFill>
                  <a:schemeClr val="bg1"/>
                </a:solidFill>
              </a:rPr>
              <a:t>tjaskula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Development has started…</a:t>
            </a:r>
          </a:p>
        </p:txBody>
      </p:sp>
    </p:spTree>
    <p:extLst>
      <p:ext uri="{BB962C8B-B14F-4D97-AF65-F5344CB8AC3E}">
        <p14:creationId xmlns:p14="http://schemas.microsoft.com/office/powerpoint/2010/main" val="31725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715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CQRS is not?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pic>
        <p:nvPicPr>
          <p:cNvPr id="27654" name="Picture 6" descr="Golden Hammer 20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71550"/>
            <a:ext cx="3333750" cy="2500313"/>
          </a:xfrm>
          <a:prstGeom prst="rect">
            <a:avLst/>
          </a:prstGeom>
          <a:noFill/>
        </p:spPr>
      </p:pic>
      <p:pic>
        <p:nvPicPr>
          <p:cNvPr id="27656" name="Picture 8" descr="One Evil Thi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971550"/>
            <a:ext cx="3810000" cy="2143125"/>
          </a:xfrm>
          <a:prstGeom prst="rect">
            <a:avLst/>
          </a:prstGeom>
          <a:noFill/>
        </p:spPr>
      </p:pic>
      <p:pic>
        <p:nvPicPr>
          <p:cNvPr id="27658" name="Picture 10" descr="Shiny To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457450"/>
            <a:ext cx="3333750" cy="2500313"/>
          </a:xfrm>
          <a:prstGeom prst="rect">
            <a:avLst/>
          </a:prstGeom>
          <a:noFill/>
        </p:spPr>
      </p:pic>
      <p:pic>
        <p:nvPicPr>
          <p:cNvPr id="27660" name="Picture 12" descr="http://www.nurtur-health.eu/WebRoot/StoreNL/Shops/62902058/50AB/33F7/232B/F188/F3CD/C0A8/28BE/BCA0/SBPack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314700"/>
            <a:ext cx="4225764" cy="1257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808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Is CQRS for me?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Basics/From CQS to CQRS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0" y="11956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What kind of problem do I try to solve ?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42" y="1696819"/>
            <a:ext cx="9144000" cy="64633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Collaborative domain</a:t>
            </a:r>
          </a:p>
          <a:p>
            <a:pPr marL="1257300" lvl="2" indent="-342900">
              <a:buFont typeface="Arial"/>
              <a:buChar char="•"/>
            </a:pP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Locking the data without blocking the user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0" y="240024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Read data scalability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0" y="285744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Performance optimization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0" y="3314640"/>
            <a:ext cx="9144000" cy="40011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Complex workflows / Temporal data / Stale data</a:t>
            </a:r>
          </a:p>
        </p:txBody>
      </p:sp>
    </p:spTree>
    <p:extLst>
      <p:ext uri="{BB962C8B-B14F-4D97-AF65-F5344CB8AC3E}">
        <p14:creationId xmlns:p14="http://schemas.microsoft.com/office/powerpoint/2010/main" val="3905956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335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There is more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19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Aggregates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5255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3355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Uniqueness checking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1455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Existence checking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5550"/>
            <a:ext cx="9144000" cy="3693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2">
              <a:buFont typeface="Arial" pitchFamily="34" charset="0"/>
              <a:buChar char="•"/>
            </a:pPr>
            <a:r>
              <a:rPr lang="en-US" dirty="0" smtClean="0">
                <a:latin typeface="Leelawadee" pitchFamily="34" charset="-34"/>
                <a:cs typeface="Leelawadee" pitchFamily="34" charset="-34"/>
              </a:rPr>
              <a:t> Replaying of events (Event Sourced)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006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6340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04035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Long running workflows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Deep Dive Cooking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956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do I know if I need one?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90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Difference between Saga and Process Manager?</a:t>
            </a:r>
          </a:p>
        </p:txBody>
      </p:sp>
    </p:spTree>
    <p:extLst>
      <p:ext uri="{BB962C8B-B14F-4D97-AF65-F5344CB8AC3E}">
        <p14:creationId xmlns:p14="http://schemas.microsoft.com/office/powerpoint/2010/main" val="14484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857250"/>
            <a:ext cx="91440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" y="2372194"/>
            <a:ext cx="685800" cy="942506"/>
            <a:chOff x="643988" y="3048000"/>
            <a:chExt cx="822960" cy="1392702"/>
          </a:xfrm>
        </p:grpSpPr>
        <p:sp>
          <p:nvSpPr>
            <p:cNvPr id="26" name="Connecteur 20"/>
            <p:cNvSpPr/>
            <p:nvPr/>
          </p:nvSpPr>
          <p:spPr>
            <a:xfrm>
              <a:off x="762000" y="3048000"/>
              <a:ext cx="569742" cy="569742"/>
            </a:xfrm>
            <a:prstGeom prst="flowChartConnector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7" name="Délai  21"/>
            <p:cNvSpPr/>
            <p:nvPr/>
          </p:nvSpPr>
          <p:spPr>
            <a:xfrm rot="16200000">
              <a:off x="643988" y="3617742"/>
              <a:ext cx="822960" cy="822960"/>
            </a:xfrm>
            <a:prstGeom prst="flowChartDelay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/>
            <a:lstStyle/>
            <a:p>
              <a:r>
                <a:rPr lang="fr-FR" sz="1200" dirty="0" smtClean="0"/>
                <a:t>Client</a:t>
              </a:r>
              <a:endParaRPr lang="fr-FR" sz="12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505200" y="2514600"/>
            <a:ext cx="1828800" cy="8001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Manager</a:t>
            </a:r>
            <a:endParaRPr lang="fr-FR" dirty="0"/>
          </a:p>
        </p:txBody>
      </p:sp>
      <p:sp>
        <p:nvSpPr>
          <p:cNvPr id="35" name="Flowchart: Document 34"/>
          <p:cNvSpPr/>
          <p:nvPr/>
        </p:nvSpPr>
        <p:spPr>
          <a:xfrm>
            <a:off x="3810000" y="102870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6" name="Flowchart: Document 35"/>
          <p:cNvSpPr/>
          <p:nvPr/>
        </p:nvSpPr>
        <p:spPr>
          <a:xfrm>
            <a:off x="6934200" y="257175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7" name="Flowchart: Document 36"/>
          <p:cNvSpPr/>
          <p:nvPr/>
        </p:nvSpPr>
        <p:spPr>
          <a:xfrm>
            <a:off x="3733800" y="4286250"/>
            <a:ext cx="1219200" cy="742950"/>
          </a:xfrm>
          <a:prstGeom prst="flowChartDocumen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Payment</a:t>
            </a:r>
            <a:r>
              <a:rPr lang="fr-FR" dirty="0" smtClean="0"/>
              <a:t> </a:t>
            </a:r>
            <a:r>
              <a:rPr lang="fr-FR" dirty="0" err="1" smtClean="0"/>
              <a:t>Aggregate</a:t>
            </a:r>
            <a:endParaRPr lang="fr-FR" dirty="0"/>
          </a:p>
        </p:txBody>
      </p:sp>
      <p:sp>
        <p:nvSpPr>
          <p:cNvPr id="39" name="Right Arrow 38"/>
          <p:cNvSpPr/>
          <p:nvPr/>
        </p:nvSpPr>
        <p:spPr>
          <a:xfrm rot="19462337">
            <a:off x="1193189" y="1769858"/>
            <a:ext cx="2760212" cy="99726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 rot="19430022">
            <a:off x="1632838" y="1538406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1. Place </a:t>
            </a:r>
            <a:r>
              <a:rPr lang="fr-FR" sz="1400" dirty="0" err="1" smtClean="0"/>
              <a:t>Order</a:t>
            </a:r>
            <a:endParaRPr lang="fr-FR" sz="1400" dirty="0"/>
          </a:p>
        </p:txBody>
      </p:sp>
      <p:sp>
        <p:nvSpPr>
          <p:cNvPr id="41" name="Right Arrow 40"/>
          <p:cNvSpPr/>
          <p:nvPr/>
        </p:nvSpPr>
        <p:spPr>
          <a:xfrm rot="5400000">
            <a:off x="3619500" y="2038350"/>
            <a:ext cx="6858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3059224" y="1665178"/>
            <a:ext cx="135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2. </a:t>
            </a:r>
            <a:r>
              <a:rPr lang="fr-FR" sz="1400" dirty="0" err="1" smtClean="0"/>
              <a:t>OrderPlaced</a:t>
            </a:r>
            <a:endParaRPr lang="fr-FR" sz="1400" dirty="0"/>
          </a:p>
        </p:txBody>
      </p:sp>
      <p:sp>
        <p:nvSpPr>
          <p:cNvPr id="43" name="Right Arrow 42"/>
          <p:cNvSpPr/>
          <p:nvPr/>
        </p:nvSpPr>
        <p:spPr>
          <a:xfrm>
            <a:off x="5410200" y="2628900"/>
            <a:ext cx="1447800" cy="99726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/>
          <p:cNvSpPr txBox="1"/>
          <p:nvPr/>
        </p:nvSpPr>
        <p:spPr>
          <a:xfrm>
            <a:off x="5334000" y="24003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3.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reservation</a:t>
            </a:r>
            <a:endParaRPr lang="fr-FR" sz="1400" dirty="0"/>
          </a:p>
        </p:txBody>
      </p:sp>
      <p:sp>
        <p:nvSpPr>
          <p:cNvPr id="45" name="Right Arrow 44"/>
          <p:cNvSpPr/>
          <p:nvPr/>
        </p:nvSpPr>
        <p:spPr>
          <a:xfrm rot="10800000">
            <a:off x="5410200" y="291465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/>
          <p:cNvSpPr txBox="1"/>
          <p:nvPr/>
        </p:nvSpPr>
        <p:spPr>
          <a:xfrm>
            <a:off x="5334000" y="268605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4. </a:t>
            </a:r>
            <a:r>
              <a:rPr lang="fr-FR" sz="1400" dirty="0" err="1" smtClean="0"/>
              <a:t>ItemsReserved</a:t>
            </a:r>
            <a:endParaRPr lang="fr-FR" sz="1400" dirty="0"/>
          </a:p>
        </p:txBody>
      </p:sp>
      <p:sp>
        <p:nvSpPr>
          <p:cNvPr id="47" name="Right Arrow 46"/>
          <p:cNvSpPr/>
          <p:nvPr/>
        </p:nvSpPr>
        <p:spPr>
          <a:xfrm rot="5400000">
            <a:off x="4371975" y="372427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4430823" y="3386257"/>
            <a:ext cx="1352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5. </a:t>
            </a:r>
            <a:r>
              <a:rPr lang="fr-FR" sz="1400" dirty="0" err="1" smtClean="0"/>
              <a:t>Make</a:t>
            </a:r>
            <a:r>
              <a:rPr lang="fr-FR" sz="1400" dirty="0" smtClean="0"/>
              <a:t> </a:t>
            </a:r>
            <a:r>
              <a:rPr lang="fr-FR" sz="1400" dirty="0" err="1" smtClean="0"/>
              <a:t>payment</a:t>
            </a:r>
            <a:endParaRPr lang="fr-FR" sz="1400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3533775" y="372427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2983024" y="3449985"/>
            <a:ext cx="135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6. </a:t>
            </a:r>
            <a:r>
              <a:rPr lang="fr-FR" sz="1400" dirty="0" err="1" smtClean="0"/>
              <a:t>PaymentAccepted</a:t>
            </a:r>
            <a:endParaRPr lang="fr-FR" sz="1400" dirty="0"/>
          </a:p>
        </p:txBody>
      </p:sp>
      <p:sp>
        <p:nvSpPr>
          <p:cNvPr id="53" name="Right Arrow 52"/>
          <p:cNvSpPr/>
          <p:nvPr/>
        </p:nvSpPr>
        <p:spPr>
          <a:xfrm>
            <a:off x="5410200" y="320040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57"/>
          <p:cNvSpPr txBox="1"/>
          <p:nvPr/>
        </p:nvSpPr>
        <p:spPr>
          <a:xfrm>
            <a:off x="5334000" y="3026718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59" name="Right Arrow 58"/>
          <p:cNvSpPr/>
          <p:nvPr/>
        </p:nvSpPr>
        <p:spPr>
          <a:xfrm rot="16200000">
            <a:off x="4429125" y="2009775"/>
            <a:ext cx="7429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4430823" y="1449735"/>
            <a:ext cx="135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  <p:sp>
        <p:nvSpPr>
          <p:cNvPr id="62" name="Right Arrow 61"/>
          <p:cNvSpPr/>
          <p:nvPr/>
        </p:nvSpPr>
        <p:spPr>
          <a:xfrm rot="10800000">
            <a:off x="1905000" y="2971800"/>
            <a:ext cx="1447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62"/>
          <p:cNvSpPr txBox="1"/>
          <p:nvPr/>
        </p:nvSpPr>
        <p:spPr>
          <a:xfrm>
            <a:off x="1905000" y="2743200"/>
            <a:ext cx="180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7. </a:t>
            </a:r>
            <a:r>
              <a:rPr lang="fr-FR" sz="1400" dirty="0" err="1" smtClean="0"/>
              <a:t>OrderConfirmed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26890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89769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 rot="21600000">
            <a:off x="652249" y="971551"/>
            <a:ext cx="7903797" cy="813757"/>
          </a:xfrm>
          <a:prstGeom prst="rect">
            <a:avLst/>
          </a:prstGeom>
        </p:spPr>
        <p:txBody>
          <a:bodyPr>
            <a:noAutofit/>
          </a:bodyPr>
          <a:lstStyle>
            <a:lvl1pPr defTabSz="518794">
              <a:defRPr sz="133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CC6528"/>
                </a:solidFill>
              </a:rPr>
              <a:t>Q &amp; A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4802960"/>
            <a:ext cx="2057400" cy="369332"/>
          </a:xfrm>
          <a:prstGeom prst="rect">
            <a:avLst/>
          </a:prstGeom>
          <a:solidFill>
            <a:srgbClr val="D87932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#</a:t>
            </a:r>
            <a:r>
              <a:rPr lang="fr-FR" dirty="0" err="1" smtClean="0">
                <a:solidFill>
                  <a:srgbClr val="FFFFFF"/>
                </a:solidFill>
              </a:rPr>
              <a:t>CQRSrecipes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103563" y="4802960"/>
            <a:ext cx="2057400" cy="369332"/>
          </a:xfrm>
          <a:prstGeom prst="rect">
            <a:avLst/>
          </a:prstGeom>
          <a:solidFill>
            <a:srgbClr val="D87932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@</a:t>
            </a:r>
            <a:r>
              <a:rPr lang="fr-FR" dirty="0" err="1" smtClean="0">
                <a:solidFill>
                  <a:schemeClr val="bg1"/>
                </a:solidFill>
              </a:rPr>
              <a:t>tjaskula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82187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In progress…</a:t>
            </a:r>
          </a:p>
        </p:txBody>
      </p:sp>
    </p:spTree>
    <p:extLst>
      <p:ext uri="{BB962C8B-B14F-4D97-AF65-F5344CB8AC3E}">
        <p14:creationId xmlns:p14="http://schemas.microsoft.com/office/powerpoint/2010/main" val="197313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…Then the developer has came after a while…</a:t>
            </a:r>
          </a:p>
        </p:txBody>
      </p:sp>
      <p:pic>
        <p:nvPicPr>
          <p:cNvPr id="2" name="new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243013"/>
            <a:ext cx="53086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" y="857250"/>
            <a:ext cx="8915400" cy="42291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0" y="111264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E-Commerce portal architecture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3657600" y="1028700"/>
            <a:ext cx="1905000" cy="3846634"/>
            <a:chOff x="2209800" y="1905000"/>
            <a:chExt cx="990600" cy="2667000"/>
          </a:xfrm>
        </p:grpSpPr>
        <p:sp>
          <p:nvSpPr>
            <p:cNvPr id="5" name="Rectangle 4"/>
            <p:cNvSpPr/>
            <p:nvPr/>
          </p:nvSpPr>
          <p:spPr>
            <a:xfrm>
              <a:off x="2209800" y="1905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UI</a:t>
              </a:r>
              <a:endParaRPr lang="fr-F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9800" y="2667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Domain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3429000"/>
              <a:ext cx="9906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DAL</a:t>
              </a:r>
              <a:endParaRPr lang="fr-FR" dirty="0"/>
            </a:p>
          </p:txBody>
        </p:sp>
        <p:sp>
          <p:nvSpPr>
            <p:cNvPr id="8" name="Flowchart: Magnetic Disk 30"/>
            <p:cNvSpPr/>
            <p:nvPr/>
          </p:nvSpPr>
          <p:spPr>
            <a:xfrm>
              <a:off x="2438400" y="4114800"/>
              <a:ext cx="533400" cy="4572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32"/>
            <p:cNvCxnSpPr>
              <a:stCxn id="5" idx="2"/>
              <a:endCxn id="6" idx="0"/>
            </p:cNvCxnSpPr>
            <p:nvPr/>
          </p:nvCxnSpPr>
          <p:spPr>
            <a:xfrm>
              <a:off x="2705100" y="2362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4"/>
            <p:cNvCxnSpPr>
              <a:stCxn id="6" idx="2"/>
              <a:endCxn id="7" idx="0"/>
            </p:cNvCxnSpPr>
            <p:nvPr/>
          </p:nvCxnSpPr>
          <p:spPr>
            <a:xfrm>
              <a:off x="2705100" y="31242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36"/>
            <p:cNvCxnSpPr>
              <a:stCxn id="7" idx="2"/>
              <a:endCxn id="8" idx="1"/>
            </p:cNvCxnSpPr>
            <p:nvPr/>
          </p:nvCxnSpPr>
          <p:spPr>
            <a:xfrm>
              <a:off x="2705100" y="3886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11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Another feature was asked by the business…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28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developers just…</a:t>
            </a:r>
          </a:p>
        </p:txBody>
      </p:sp>
      <p:pic>
        <p:nvPicPr>
          <p:cNvPr id="2" name="ask another featur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619250"/>
            <a:ext cx="3886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will take another year. Because we’ve built a…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4450"/>
            <a:ext cx="7620000" cy="356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4229100"/>
            <a:ext cx="2590800" cy="171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3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to refactor. Business want’s more features…”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0" y="38290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refactor a monolith?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91440" y="3600450"/>
            <a:ext cx="1584960" cy="14859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4936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895350"/>
            <a:ext cx="3581400" cy="415498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decouple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component,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 have.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Evolve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domain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independently, it should.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b="1" dirty="0">
              <a:solidFill>
                <a:srgbClr val="008000"/>
              </a:solidFill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Handle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needs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easier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143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Decouple components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Handle business logic in isolated domain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We have to think it over, but for now let’s wrap up what we’ve learnt</a:t>
            </a:r>
          </a:p>
        </p:txBody>
      </p:sp>
      <p:sp>
        <p:nvSpPr>
          <p:cNvPr id="8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Write unit test because every change is a breaking one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30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31313">
              <a:alpha val="89000"/>
            </a:srgbClr>
          </a:solidFill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sz="3800" dirty="0" smtClean="0">
                <a:solidFill>
                  <a:srgbClr val="A6C34A"/>
                </a:solidFill>
              </a:rPr>
              <a:t>Présentation</a:t>
            </a:r>
            <a:endParaRPr sz="3800" dirty="0">
              <a:solidFill>
                <a:srgbClr val="A6C34A"/>
              </a:solidFill>
            </a:endParaRP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131313"/>
          </a:solidFill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 smtClean="0">
                <a:solidFill>
                  <a:schemeClr val="bg1"/>
                </a:solidFill>
              </a:rPr>
              <a:t>@</a:t>
            </a:r>
            <a:r>
              <a:rPr lang="fr-FR" dirty="0" err="1" smtClean="0">
                <a:solidFill>
                  <a:schemeClr val="bg1"/>
                </a:solidFill>
              </a:rPr>
              <a:t>tjaskula</a:t>
            </a:r>
            <a:endParaRPr dirty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chemeClr val="bg1"/>
                </a:solidFill>
              </a:rPr>
              <a:t>Compose IT</a:t>
            </a:r>
            <a:endParaRPr dirty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FR" dirty="0" smtClean="0">
                <a:solidFill>
                  <a:schemeClr val="bg1"/>
                </a:solidFill>
              </a:rPr>
              <a:t>http://jaskula.fr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#</a:t>
            </a:r>
            <a:r>
              <a:rPr lang="fr-FR" dirty="0" err="1" smtClean="0">
                <a:solidFill>
                  <a:srgbClr val="FFFFFF"/>
                </a:solidFill>
              </a:rPr>
              <a:t>CQRSrecipes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103563" y="4802960"/>
            <a:ext cx="2057400" cy="369332"/>
          </a:xfrm>
          <a:prstGeom prst="rect">
            <a:avLst/>
          </a:prstGeom>
          <a:solidFill>
            <a:srgbClr val="A7C34A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@</a:t>
            </a:r>
            <a:r>
              <a:rPr lang="fr-FR" dirty="0" err="1" smtClean="0">
                <a:solidFill>
                  <a:schemeClr val="bg1"/>
                </a:solidFill>
              </a:rPr>
              <a:t>tjaskula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71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1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218237544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www.danette.fr/upload/recette/19/pain-perd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1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layered architecture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86546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noProof="0" dirty="0" smtClean="0"/>
                        <a:t>Basic coding</a:t>
                      </a:r>
                      <a:r>
                        <a:rPr lang="en-US" sz="900" baseline="0" noProof="0" dirty="0" smtClean="0"/>
                        <a:t> skills</a:t>
                      </a:r>
                    </a:p>
                    <a:p>
                      <a:r>
                        <a:rPr lang="en-US" sz="900" baseline="0" noProof="0" dirty="0" smtClean="0"/>
                        <a:t>Some infrastructure pieces (DB, etc.)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08533"/>
              </p:ext>
            </p:extLst>
          </p:nvPr>
        </p:nvGraphicFramePr>
        <p:xfrm>
          <a:off x="228600" y="3657601"/>
          <a:ext cx="8763000" cy="11784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Can be</a:t>
                      </a:r>
                      <a:r>
                        <a:rPr lang="en-US" sz="900" baseline="0" noProof="0" dirty="0" smtClean="0"/>
                        <a:t> set up very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 need for experienced developers. Juniors can make it 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Leads quickly to </a:t>
                      </a:r>
                      <a:r>
                        <a:rPr lang="en-US" sz="900" baseline="0" noProof="0" dirty="0" err="1" smtClean="0"/>
                        <a:t>unmaintainable</a:t>
                      </a:r>
                      <a:r>
                        <a:rPr lang="en-US" sz="900" baseline="0" noProof="0" dirty="0" smtClean="0"/>
                        <a:t>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Not easily evolvable</a:t>
                      </a:r>
                      <a:r>
                        <a:rPr lang="en-US" sz="9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if charge gets bigger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testable. You’d better have end-to-end integration tests</a:t>
                      </a:r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from 25 min to infinity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Just throw basic code skills in. Mix it up with a database and UI and everything will be fine…or not…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209800" y="14287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UI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2209800" y="20002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209800" y="2571750"/>
            <a:ext cx="990600" cy="3429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DAL</a:t>
            </a:r>
            <a:endParaRPr lang="fr-FR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2438400" y="3086100"/>
            <a:ext cx="533400" cy="3429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DB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8" idx="2"/>
            <a:endCxn id="29" idx="0"/>
          </p:cNvCxnSpPr>
          <p:nvPr/>
        </p:nvCxnSpPr>
        <p:spPr>
          <a:xfrm>
            <a:off x="2705100" y="17716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2"/>
            <a:endCxn id="30" idx="0"/>
          </p:cNvCxnSpPr>
          <p:nvPr/>
        </p:nvCxnSpPr>
        <p:spPr>
          <a:xfrm>
            <a:off x="2705100" y="23431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1" idx="1"/>
          </p:cNvCxnSpPr>
          <p:nvPr/>
        </p:nvCxnSpPr>
        <p:spPr>
          <a:xfrm>
            <a:off x="2705100" y="2914650"/>
            <a:ext cx="0" cy="171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yeah…DECOUPLING stuff</a:t>
            </a:r>
          </a:p>
        </p:txBody>
      </p:sp>
    </p:spTree>
    <p:extLst>
      <p:ext uri="{BB962C8B-B14F-4D97-AF65-F5344CB8AC3E}">
        <p14:creationId xmlns:p14="http://schemas.microsoft.com/office/powerpoint/2010/main" val="68680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Then this came in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Let’s decouple ourselves from DB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6096000" cy="10287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702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decouple us from everything else…</a:t>
            </a:r>
          </a:p>
        </p:txBody>
      </p:sp>
      <p:sp>
        <p:nvSpPr>
          <p:cNvPr id="5" name="TextBox 20"/>
          <p:cNvSpPr txBox="1"/>
          <p:nvPr/>
        </p:nvSpPr>
        <p:spPr>
          <a:xfrm>
            <a:off x="1371600" y="2057400"/>
            <a:ext cx="6096000" cy="212365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6600" dirty="0" err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IoC</a:t>
            </a:r>
            <a:r>
              <a:rPr lang="en-US" sz="66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container FTW!</a:t>
            </a:r>
          </a:p>
        </p:txBody>
      </p:sp>
    </p:spTree>
    <p:extLst>
      <p:ext uri="{BB962C8B-B14F-4D97-AF65-F5344CB8AC3E}">
        <p14:creationId xmlns:p14="http://schemas.microsoft.com/office/powerpoint/2010/main" val="2371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716" y="1143000"/>
            <a:ext cx="3766284" cy="4000500"/>
          </a:xfrm>
          <a:prstGeom prst="rect">
            <a:avLst/>
          </a:prstGeom>
        </p:spPr>
      </p:pic>
      <p:sp>
        <p:nvSpPr>
          <p:cNvPr id="4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40613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And…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124979"/>
            <a:ext cx="443268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Business ask more futures for Orders, Suppliers, stuff…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483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028700"/>
            <a:ext cx="6858000" cy="41148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667000" y="1143000"/>
            <a:ext cx="4495800" cy="3886200"/>
            <a:chOff x="2667000" y="1524000"/>
            <a:chExt cx="4495800" cy="5181600"/>
          </a:xfrm>
        </p:grpSpPr>
        <p:sp>
          <p:nvSpPr>
            <p:cNvPr id="6" name="Rectangle 5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OrderViewModel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</a:t>
              </a:r>
              <a:endParaRPr lang="fr-FR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OrderController</a:t>
              </a:r>
              <a:endParaRPr lang="fr-FR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OrderMapper</a:t>
              </a:r>
              <a:endParaRPr lang="fr-FR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IOrderMapper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SqlOrderRepository</a:t>
              </a:r>
              <a:endParaRPr lang="fr-FR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IOrderRepository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9" idx="3"/>
              <a:endCxn id="7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  <a:endCxn id="6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2"/>
              <a:endCxn id="7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0"/>
              <a:endCxn id="7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  <a:endCxn id="1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  <a:endCxn id="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3"/>
              <a:endCxn id="1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371601" y="1042171"/>
            <a:ext cx="461665" cy="12928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Presentation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1371601" y="2889456"/>
            <a:ext cx="461665" cy="8252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Domain</a:t>
            </a:r>
            <a:endParaRPr lang="fr-FR" dirty="0"/>
          </a:p>
        </p:txBody>
      </p:sp>
      <p:sp>
        <p:nvSpPr>
          <p:cNvPr id="28" name="TextBox 27"/>
          <p:cNvSpPr txBox="1"/>
          <p:nvPr/>
        </p:nvSpPr>
        <p:spPr>
          <a:xfrm>
            <a:off x="1371601" y="3692203"/>
            <a:ext cx="461665" cy="13941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smtClean="0"/>
              <a:t>Infrastructure</a:t>
            </a:r>
            <a:endParaRPr lang="fr-FR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219200" y="29146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19200" y="371475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v2</a:t>
            </a:r>
          </a:p>
        </p:txBody>
      </p:sp>
    </p:spTree>
    <p:extLst>
      <p:ext uri="{BB962C8B-B14F-4D97-AF65-F5344CB8AC3E}">
        <p14:creationId xmlns:p14="http://schemas.microsoft.com/office/powerpoint/2010/main" val="410622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971550"/>
            <a:ext cx="9144000" cy="417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architectures?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11906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8" name="Rectangle 17"/>
          <p:cNvSpPr/>
          <p:nvPr/>
        </p:nvSpPr>
        <p:spPr>
          <a:xfrm rot="16200000">
            <a:off x="12192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20288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20574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5" name="Straight Arrow Connector 44"/>
          <p:cNvCxnSpPr>
            <a:stCxn id="17" idx="3"/>
            <a:endCxn id="18" idx="1"/>
          </p:cNvCxnSpPr>
          <p:nvPr/>
        </p:nvCxnSpPr>
        <p:spPr>
          <a:xfrm rot="16200000">
            <a:off x="16192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>
            <a:off x="24574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62198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62484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rot="16200000">
            <a:off x="66484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16200000">
            <a:off x="28670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28956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rot="16200000">
            <a:off x="32956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37052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37338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46" name="Straight Arrow Connector 45"/>
          <p:cNvCxnSpPr/>
          <p:nvPr/>
        </p:nvCxnSpPr>
        <p:spPr>
          <a:xfrm rot="16200000">
            <a:off x="41338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45434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45720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 rot="16200000">
            <a:off x="49720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6200000">
            <a:off x="5381625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5410200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 rot="16200000">
            <a:off x="5810250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rot="16200000">
            <a:off x="7096124" y="3552826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8" name="Rectangle 57"/>
          <p:cNvSpPr/>
          <p:nvPr/>
        </p:nvSpPr>
        <p:spPr>
          <a:xfrm rot="16200000">
            <a:off x="7124699" y="2038351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 rot="16200000">
            <a:off x="7524749" y="3086101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 rot="16200000">
            <a:off x="79343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1" name="Rectangle 60"/>
          <p:cNvSpPr/>
          <p:nvPr/>
        </p:nvSpPr>
        <p:spPr>
          <a:xfrm rot="16200000">
            <a:off x="79629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2" name="Straight Arrow Connector 61"/>
          <p:cNvCxnSpPr/>
          <p:nvPr/>
        </p:nvCxnSpPr>
        <p:spPr>
          <a:xfrm rot="16200000">
            <a:off x="83629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 rot="16200000">
            <a:off x="3905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419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5" name="Straight Arrow Connector 64"/>
          <p:cNvCxnSpPr/>
          <p:nvPr/>
        </p:nvCxnSpPr>
        <p:spPr>
          <a:xfrm rot="16200000">
            <a:off x="8191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16200000">
            <a:off x="-44767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7" name="Rectangle 66"/>
          <p:cNvSpPr/>
          <p:nvPr/>
        </p:nvSpPr>
        <p:spPr>
          <a:xfrm rot="16200000">
            <a:off x="-419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 rot="16200000">
            <a:off x="-190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8772525" y="3552825"/>
            <a:ext cx="1200150" cy="609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70" name="Rectangle 69"/>
          <p:cNvSpPr/>
          <p:nvPr/>
        </p:nvSpPr>
        <p:spPr>
          <a:xfrm rot="16200000">
            <a:off x="8801100" y="2038350"/>
            <a:ext cx="1143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 rot="16200000">
            <a:off x="9201150" y="3086100"/>
            <a:ext cx="342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8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www.womenshealthmag.com/files/images/guilty-recipes-pdf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085851"/>
            <a:ext cx="3943350" cy="295751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before we dive into CQRS recipes…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…we have to understand basic layered ones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What's the problem with n-layered architectures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1" y="1600201"/>
            <a:ext cx="4391495" cy="35432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1430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eused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bstraction </a:t>
            </a:r>
            <a:r>
              <a:rPr lang="en-US" sz="2400" b="1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rinciple</a:t>
            </a:r>
          </a:p>
          <a:p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Leelawadee" pitchFamily="34" charset="-34"/>
                <a:cs typeface="Leelawadee" pitchFamily="34" charset="-34"/>
              </a:rPr>
              <a:t>VIOLATED</a:t>
            </a:r>
          </a:p>
        </p:txBody>
      </p:sp>
    </p:spTree>
    <p:extLst>
      <p:ext uri="{BB962C8B-B14F-4D97-AF65-F5344CB8AC3E}">
        <p14:creationId xmlns:p14="http://schemas.microsoft.com/office/powerpoint/2010/main" val="64225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Over time, more features, more pain…</a:t>
            </a:r>
          </a:p>
        </p:txBody>
      </p:sp>
    </p:spTree>
    <p:extLst>
      <p:ext uri="{BB962C8B-B14F-4D97-AF65-F5344CB8AC3E}">
        <p14:creationId xmlns:p14="http://schemas.microsoft.com/office/powerpoint/2010/main" val="33082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Because of…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47801" y="1371601"/>
            <a:ext cx="6248399" cy="332398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public class </a:t>
            </a:r>
            <a:r>
              <a:rPr lang="en-US" sz="1400" dirty="0" err="1" smtClean="0">
                <a:solidFill>
                  <a:srgbClr val="008000"/>
                </a:solidFill>
              </a:rPr>
              <a:t>OrderController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{</a:t>
            </a:r>
          </a:p>
          <a:p>
            <a:r>
              <a:rPr lang="en-US" sz="1400" dirty="0" smtClean="0"/>
              <a:t>	</a:t>
            </a:r>
          </a:p>
          <a:p>
            <a:r>
              <a:rPr lang="en-US" sz="1400" dirty="0">
                <a:solidFill>
                  <a:srgbClr val="558ED5"/>
                </a:solidFill>
              </a:rPr>
              <a:t>	</a:t>
            </a:r>
            <a:r>
              <a:rPr lang="en-US" sz="1400" dirty="0" smtClean="0">
                <a:solidFill>
                  <a:srgbClr val="558ED5"/>
                </a:solidFill>
              </a:rPr>
              <a:t>public</a:t>
            </a:r>
            <a:r>
              <a:rPr lang="en-US" sz="1400" dirty="0" smtClean="0"/>
              <a:t> </a:t>
            </a:r>
            <a:r>
              <a:rPr lang="en-US" sz="1400" dirty="0" err="1">
                <a:solidFill>
                  <a:srgbClr val="008000"/>
                </a:solidFill>
              </a:rPr>
              <a:t>OrderController</a:t>
            </a:r>
            <a:r>
              <a:rPr lang="en-US" sz="1400" dirty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(</a:t>
            </a:r>
            <a:r>
              <a:rPr lang="en-US" sz="1400" dirty="0" err="1" smtClean="0">
                <a:solidFill>
                  <a:srgbClr val="008000"/>
                </a:solidFill>
              </a:rPr>
              <a:t>IOrderValidator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order validator,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IOrderMapper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orderMapper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ISupplierRepository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supplierRepository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IAuthorizationFactory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authorizationFactory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		</a:t>
            </a:r>
            <a:r>
              <a:rPr lang="en-US" sz="1400" dirty="0" err="1" smtClean="0">
                <a:solidFill>
                  <a:srgbClr val="008000"/>
                </a:solidFill>
              </a:rPr>
              <a:t>IUnitOfWork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unitOfWork</a:t>
            </a:r>
            <a:r>
              <a:rPr lang="en-US" sz="1400" dirty="0" smtClean="0">
                <a:solidFill>
                  <a:srgbClr val="D9D9D9"/>
                </a:solidFill>
              </a:rPr>
              <a:t>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IUserFactory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userFactory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ISession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session,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ILogger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logger,</a:t>
            </a: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</a:t>
            </a:r>
            <a:r>
              <a:rPr lang="en-US" sz="1400" dirty="0" err="1" smtClean="0">
                <a:solidFill>
                  <a:srgbClr val="008000"/>
                </a:solidFill>
              </a:rPr>
              <a:t>IOrderCache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 err="1" smtClean="0">
                <a:solidFill>
                  <a:srgbClr val="D9D9D9"/>
                </a:solidFill>
              </a:rPr>
              <a:t>orderCache</a:t>
            </a:r>
            <a:endParaRPr lang="en-US" sz="1400" dirty="0" smtClean="0">
              <a:solidFill>
                <a:srgbClr val="D9D9D9"/>
              </a:solidFill>
            </a:endParaRPr>
          </a:p>
          <a:p>
            <a:r>
              <a:rPr lang="en-US" sz="1400" dirty="0">
                <a:solidFill>
                  <a:srgbClr val="D9D9D9"/>
                </a:solidFill>
              </a:rPr>
              <a:t>	</a:t>
            </a:r>
            <a:r>
              <a:rPr lang="en-US" sz="1400" dirty="0" smtClean="0">
                <a:solidFill>
                  <a:srgbClr val="D9D9D9"/>
                </a:solidFill>
              </a:rPr>
              <a:t>		) {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	}</a:t>
            </a:r>
          </a:p>
          <a:p>
            <a:r>
              <a:rPr lang="en-US" sz="1400" dirty="0" smtClean="0">
                <a:solidFill>
                  <a:srgbClr val="D9D9D9"/>
                </a:solidFill>
              </a:rPr>
              <a:t>}</a:t>
            </a:r>
            <a:endParaRPr lang="en-US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6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And because developers spent their time on…</a:t>
            </a:r>
          </a:p>
        </p:txBody>
      </p:sp>
      <p:pic>
        <p:nvPicPr>
          <p:cNvPr id="2" name="Image 1" descr="Capture d'écran 2014-12-09 23.36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143001"/>
            <a:ext cx="5587288" cy="40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It seems that after a while we have still a monolith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4450"/>
            <a:ext cx="7620000" cy="356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4200" y="4229100"/>
            <a:ext cx="2590800" cy="171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4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decoupled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  <a:sym typeface="Wingdings"/>
              </a:rPr>
              <a:t>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331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90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more data on UI and different views per user…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40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143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our model doesn’t support it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Every time we add a new view our model is broken…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Views are slower. Users complain…</a:t>
            </a:r>
          </a:p>
        </p:txBody>
      </p:sp>
    </p:spTree>
    <p:extLst>
      <p:ext uri="{BB962C8B-B14F-4D97-AF65-F5344CB8AC3E}">
        <p14:creationId xmlns:p14="http://schemas.microsoft.com/office/powerpoint/2010/main" val="390411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193899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reads</a:t>
            </a:r>
            <a:r>
              <a:rPr lang="en-US" sz="2400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from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writes separate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CQRS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you will do !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231360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108287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pyramid in meal recipes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128343247"/>
              </p:ext>
            </p:extLst>
          </p:nvPr>
        </p:nvGraphicFramePr>
        <p:xfrm>
          <a:off x="838200" y="1047750"/>
          <a:ext cx="7391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2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819034562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09575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25755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7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6926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2</a:t>
            </a: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N-layered architecture with DI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72288175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41305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OOP skills</a:t>
                      </a:r>
                    </a:p>
                    <a:p>
                      <a:r>
                        <a:rPr lang="en-US" sz="900" baseline="0" noProof="0" dirty="0" smtClean="0"/>
                        <a:t>With SOLID principles would be event better</a:t>
                      </a:r>
                    </a:p>
                    <a:p>
                      <a:r>
                        <a:rPr lang="en-US" sz="900" baseline="0" noProof="0" dirty="0" smtClean="0"/>
                        <a:t>ORMs and IOCs</a:t>
                      </a:r>
                    </a:p>
                    <a:p>
                      <a:r>
                        <a:rPr lang="en-US" sz="900" baseline="0" noProof="0" dirty="0" smtClean="0"/>
                        <a:t>Some infrastructure pieces (DB, etc.)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57535"/>
              </p:ext>
            </p:extLst>
          </p:nvPr>
        </p:nvGraphicFramePr>
        <p:xfrm>
          <a:off x="228600" y="3657601"/>
          <a:ext cx="8763000" cy="10412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1722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Can be</a:t>
                      </a:r>
                      <a:r>
                        <a:rPr lang="en-US" sz="900" baseline="0" noProof="0" dirty="0" smtClean="0"/>
                        <a:t> set up rather quickly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Easy to understand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be tested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lead to unmaintainable monolith code blocks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Not easily evolvable</a:t>
                      </a:r>
                      <a:r>
                        <a:rPr lang="en-US" sz="900" baseline="0" noProof="0" dirty="0" smtClean="0"/>
                        <a:t> for quickly changing business requirements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scalable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if charge gets bigger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reasonable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One must know OOP concepts and the best would be also to be aware of SOLID principles…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2" name="Grouper 31"/>
          <p:cNvGrpSpPr/>
          <p:nvPr/>
        </p:nvGrpSpPr>
        <p:grpSpPr>
          <a:xfrm>
            <a:off x="1600200" y="1371601"/>
            <a:ext cx="2438400" cy="2107769"/>
            <a:chOff x="2667000" y="1524000"/>
            <a:chExt cx="4495800" cy="5181600"/>
          </a:xfrm>
        </p:grpSpPr>
        <p:sp>
          <p:nvSpPr>
            <p:cNvPr id="34" name="Rectangle 33"/>
            <p:cNvSpPr/>
            <p:nvPr/>
          </p:nvSpPr>
          <p:spPr>
            <a:xfrm>
              <a:off x="3581400" y="15240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72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OrderViewModel</a:t>
              </a:r>
              <a:endParaRPr lang="fr-FR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81400" y="41148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</a:t>
              </a:r>
              <a:endParaRPr lang="fr-FR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67000" y="2362200"/>
              <a:ext cx="1524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OrderController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81400" y="32004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OrderMapper</a:t>
              </a:r>
              <a:endParaRPr lang="fr-FR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8800" y="32004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IOrderMapper</a:t>
              </a:r>
              <a:endParaRPr lang="fr-FR" sz="8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81400" y="5029200"/>
              <a:ext cx="1600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SqlOrderRepository</a:t>
              </a:r>
              <a:endParaRPr lang="fr-FR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8800" y="5029200"/>
              <a:ext cx="15240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IOrderRepository</a:t>
              </a:r>
              <a:endParaRPr lang="fr-FR" sz="800" dirty="0"/>
            </a:p>
          </p:txBody>
        </p:sp>
        <p:sp>
          <p:nvSpPr>
            <p:cNvPr id="44" name="Flowchart: Magnetic Disk 13"/>
            <p:cNvSpPr/>
            <p:nvPr/>
          </p:nvSpPr>
          <p:spPr>
            <a:xfrm>
              <a:off x="3886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14"/>
            <p:cNvCxnSpPr>
              <a:stCxn id="39" idx="3"/>
              <a:endCxn id="36" idx="1"/>
            </p:cNvCxnSpPr>
            <p:nvPr/>
          </p:nvCxnSpPr>
          <p:spPr>
            <a:xfrm>
              <a:off x="4191000" y="26670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5"/>
            <p:cNvCxnSpPr>
              <a:stCxn id="39" idx="0"/>
              <a:endCxn id="34" idx="2"/>
            </p:cNvCxnSpPr>
            <p:nvPr/>
          </p:nvCxnSpPr>
          <p:spPr>
            <a:xfrm flipV="1">
              <a:off x="34290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6"/>
            <p:cNvCxnSpPr>
              <a:stCxn id="34" idx="2"/>
              <a:endCxn id="36" idx="0"/>
            </p:cNvCxnSpPr>
            <p:nvPr/>
          </p:nvCxnSpPr>
          <p:spPr>
            <a:xfrm>
              <a:off x="4381500" y="21336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7"/>
            <p:cNvCxnSpPr>
              <a:stCxn id="40" idx="0"/>
              <a:endCxn id="36" idx="2"/>
            </p:cNvCxnSpPr>
            <p:nvPr/>
          </p:nvCxnSpPr>
          <p:spPr>
            <a:xfrm flipV="1">
              <a:off x="43815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8"/>
            <p:cNvCxnSpPr>
              <a:stCxn id="39" idx="2"/>
              <a:endCxn id="40" idx="0"/>
            </p:cNvCxnSpPr>
            <p:nvPr/>
          </p:nvCxnSpPr>
          <p:spPr>
            <a:xfrm>
              <a:off x="3429000" y="2971800"/>
              <a:ext cx="95250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9"/>
            <p:cNvCxnSpPr>
              <a:stCxn id="40" idx="2"/>
              <a:endCxn id="38" idx="0"/>
            </p:cNvCxnSpPr>
            <p:nvPr/>
          </p:nvCxnSpPr>
          <p:spPr>
            <a:xfrm>
              <a:off x="4381500" y="38100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21"/>
            <p:cNvCxnSpPr>
              <a:stCxn id="42" idx="0"/>
              <a:endCxn id="38" idx="2"/>
            </p:cNvCxnSpPr>
            <p:nvPr/>
          </p:nvCxnSpPr>
          <p:spPr>
            <a:xfrm flipV="1">
              <a:off x="4381500" y="47244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22"/>
            <p:cNvCxnSpPr>
              <a:stCxn id="40" idx="3"/>
              <a:endCxn id="41" idx="1"/>
            </p:cNvCxnSpPr>
            <p:nvPr/>
          </p:nvCxnSpPr>
          <p:spPr>
            <a:xfrm>
              <a:off x="5181600" y="35052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23"/>
            <p:cNvCxnSpPr/>
            <p:nvPr/>
          </p:nvCxnSpPr>
          <p:spPr>
            <a:xfrm>
              <a:off x="5181600" y="5334000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24"/>
            <p:cNvCxnSpPr/>
            <p:nvPr/>
          </p:nvCxnSpPr>
          <p:spPr>
            <a:xfrm>
              <a:off x="4343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9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yeah…CQRS stuff</a:t>
            </a:r>
          </a:p>
        </p:txBody>
      </p:sp>
    </p:spTree>
    <p:extLst>
      <p:ext uri="{BB962C8B-B14F-4D97-AF65-F5344CB8AC3E}">
        <p14:creationId xmlns:p14="http://schemas.microsoft.com/office/powerpoint/2010/main" val="407250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What is CQRS?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CQS applied to architecture = CQRS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81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Split   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Read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   from  </a:t>
            </a:r>
            <a:r>
              <a:rPr lang="en-US" sz="2400" dirty="0" smtClean="0">
                <a:solidFill>
                  <a:srgbClr val="00B050"/>
                </a:solidFill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171700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800100"/>
            <a:ext cx="6858000" cy="43434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743200" y="1143000"/>
            <a:ext cx="37338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   UI</a:t>
            </a:r>
            <a:endParaRPr lang="fr-FR" sz="1400" dirty="0"/>
          </a:p>
        </p:txBody>
      </p:sp>
      <p:sp>
        <p:nvSpPr>
          <p:cNvPr id="8" name="Rectangle 7"/>
          <p:cNvSpPr/>
          <p:nvPr/>
        </p:nvSpPr>
        <p:spPr>
          <a:xfrm>
            <a:off x="27432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2743200" y="37719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819400" y="4457700"/>
            <a:ext cx="35052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r>
              <a:rPr lang="fr-FR" sz="1400" dirty="0" smtClean="0">
                <a:solidFill>
                  <a:schemeClr val="tx1"/>
                </a:solidFill>
              </a:rPr>
              <a:t>		                      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2" idx="0"/>
            <a:endCxn id="8" idx="2"/>
          </p:cNvCxnSpPr>
          <p:nvPr/>
        </p:nvCxnSpPr>
        <p:spPr>
          <a:xfrm flipV="1">
            <a:off x="3581400" y="33147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81400" y="4229100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006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7432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36" name="Straight Arrow Connector 35"/>
          <p:cNvCxnSpPr>
            <a:stCxn id="35" idx="2"/>
            <a:endCxn id="8" idx="0"/>
          </p:cNvCxnSpPr>
          <p:nvPr/>
        </p:nvCxnSpPr>
        <p:spPr>
          <a:xfrm>
            <a:off x="3581400" y="245745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0"/>
          </p:cNvCxnSpPr>
          <p:nvPr/>
        </p:nvCxnSpPr>
        <p:spPr>
          <a:xfrm>
            <a:off x="35814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56388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4" idx="2"/>
          </p:cNvCxnSpPr>
          <p:nvPr/>
        </p:nvCxnSpPr>
        <p:spPr>
          <a:xfrm flipV="1">
            <a:off x="5638800" y="2457450"/>
            <a:ext cx="0" cy="2000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3"/>
            <a:endCxn id="34" idx="1"/>
          </p:cNvCxnSpPr>
          <p:nvPr/>
        </p:nvCxnSpPr>
        <p:spPr>
          <a:xfrm>
            <a:off x="44196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0" y="685800"/>
            <a:ext cx="0" cy="44577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18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19" name="TextBox 8"/>
          <p:cNvSpPr txBox="1"/>
          <p:nvPr/>
        </p:nvSpPr>
        <p:spPr>
          <a:xfrm>
            <a:off x="0" y="571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</a:t>
            </a:r>
          </a:p>
        </p:txBody>
      </p:sp>
    </p:spTree>
    <p:extLst>
      <p:ext uri="{BB962C8B-B14F-4D97-AF65-F5344CB8AC3E}">
        <p14:creationId xmlns:p14="http://schemas.microsoft.com/office/powerpoint/2010/main" val="3707465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800100"/>
            <a:ext cx="6858000" cy="43434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32"/>
          <p:cNvSpPr txBox="1"/>
          <p:nvPr/>
        </p:nvSpPr>
        <p:spPr>
          <a:xfrm>
            <a:off x="29718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</a:t>
            </a:r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2743200" y="685800"/>
            <a:ext cx="4800600" cy="4457700"/>
            <a:chOff x="2743200" y="914400"/>
            <a:chExt cx="4800600" cy="5943600"/>
          </a:xfrm>
        </p:grpSpPr>
        <p:sp>
          <p:nvSpPr>
            <p:cNvPr id="6" name="Rectangle 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    UI</a:t>
              </a:r>
              <a:endParaRPr lang="fr-FR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0"/>
              <a:endCxn id="8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cxnSp>
          <p:nvCxnSpPr>
            <p:cNvPr id="36" name="Straight Arrow Connector 35"/>
            <p:cNvCxnSpPr>
              <a:stCxn id="35" idx="2"/>
              <a:endCxn id="8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5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  <a:endCxn id="34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3"/>
              <a:endCxn id="34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42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72200" y="6172200"/>
              <a:ext cx="137160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denormalized</a:t>
              </a:r>
              <a:endParaRPr lang="fr-FR" sz="140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53000" y="8001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23" name="TextBox 8"/>
          <p:cNvSpPr txBox="1"/>
          <p:nvPr/>
        </p:nvSpPr>
        <p:spPr>
          <a:xfrm>
            <a:off x="0" y="571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v3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bis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109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143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Wow, the speed of views has increased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can scale up read and write side independently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6585" y="16002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Easy to handle more business request about views and queries in 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denormalized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291826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5143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 of it’s better we still have problems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  <p:sp>
        <p:nvSpPr>
          <p:cNvPr id="5" name="TextBox 20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we have impacts between different business lines?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596852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Why it takes so much time for a new feature? And we always don’t get exactly what we want. There is always a confusion.</a:t>
            </a:r>
          </a:p>
        </p:txBody>
      </p:sp>
    </p:spTree>
    <p:extLst>
      <p:ext uri="{BB962C8B-B14F-4D97-AF65-F5344CB8AC3E}">
        <p14:creationId xmlns:p14="http://schemas.microsoft.com/office/powerpoint/2010/main" val="279572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eelawadee" pitchFamily="34" charset="-34"/>
                <a:cs typeface="Leelawadee" pitchFamily="34" charset="-34"/>
              </a:rPr>
              <a:t>Integration inside of the </a:t>
            </a:r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business</a:t>
            </a:r>
          </a:p>
        </p:txBody>
      </p:sp>
      <p:pic>
        <p:nvPicPr>
          <p:cNvPr id="2" name="Image 1" descr="IMG_016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29" name="TextBox 5"/>
          <p:cNvSpPr txBox="1"/>
          <p:nvPr/>
        </p:nvSpPr>
        <p:spPr>
          <a:xfrm>
            <a:off x="-1954" y="4229100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CRUD events ?</a:t>
            </a:r>
          </a:p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CQRS not a top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200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5" name="Rectangle 124"/>
          <p:cNvSpPr/>
          <p:nvPr/>
        </p:nvSpPr>
        <p:spPr>
          <a:xfrm>
            <a:off x="7239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7" name="Rectangle 136"/>
          <p:cNvSpPr/>
          <p:nvPr/>
        </p:nvSpPr>
        <p:spPr>
          <a:xfrm>
            <a:off x="5334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8" name="Rectangle 137"/>
          <p:cNvSpPr/>
          <p:nvPr/>
        </p:nvSpPr>
        <p:spPr>
          <a:xfrm>
            <a:off x="3429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9" name="Rectangle 138"/>
          <p:cNvSpPr/>
          <p:nvPr/>
        </p:nvSpPr>
        <p:spPr>
          <a:xfrm>
            <a:off x="1524000" y="1314450"/>
            <a:ext cx="1828800" cy="33718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00200" y="1428750"/>
            <a:ext cx="7315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 Composite UI</a:t>
            </a:r>
            <a:endParaRPr lang="fr-FR" sz="1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0" y="12573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0" y="470535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1600200" y="1771650"/>
            <a:ext cx="16764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147" name="Rectangle 146"/>
          <p:cNvSpPr/>
          <p:nvPr/>
        </p:nvSpPr>
        <p:spPr>
          <a:xfrm>
            <a:off x="1600200" y="2114550"/>
            <a:ext cx="16764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Access Layer</a:t>
            </a:r>
            <a:endParaRPr lang="fr-FR" sz="14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52400" y="14859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Web / Application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52400" y="2743201"/>
            <a:ext cx="121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Background server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52400" y="39433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Storage </a:t>
            </a:r>
            <a:r>
              <a:rPr lang="fr-FR" sz="1600" dirty="0" err="1" smtClean="0"/>
              <a:t>Tier</a:t>
            </a:r>
            <a:endParaRPr lang="fr-FR" sz="1600" dirty="0"/>
          </a:p>
        </p:txBody>
      </p:sp>
      <p:sp>
        <p:nvSpPr>
          <p:cNvPr id="151" name="Flowchart: Magnetic Disk 150"/>
          <p:cNvSpPr/>
          <p:nvPr/>
        </p:nvSpPr>
        <p:spPr>
          <a:xfrm>
            <a:off x="2057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/>
          <p:cNvSpPr/>
          <p:nvPr/>
        </p:nvSpPr>
        <p:spPr>
          <a:xfrm>
            <a:off x="3505200" y="1771650"/>
            <a:ext cx="1676400" cy="5715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DDD </a:t>
            </a:r>
            <a:r>
              <a:rPr lang="fr-FR" sz="1400" dirty="0" err="1" smtClean="0"/>
              <a:t>layered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3" name="Flowchart: Magnetic Disk 152"/>
          <p:cNvSpPr/>
          <p:nvPr/>
        </p:nvSpPr>
        <p:spPr>
          <a:xfrm>
            <a:off x="3962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/>
          <p:cNvSpPr/>
          <p:nvPr/>
        </p:nvSpPr>
        <p:spPr>
          <a:xfrm>
            <a:off x="5410200" y="1771650"/>
            <a:ext cx="6858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155" name="Rectangle 154"/>
          <p:cNvSpPr/>
          <p:nvPr/>
        </p:nvSpPr>
        <p:spPr>
          <a:xfrm>
            <a:off x="6324600" y="1771650"/>
            <a:ext cx="6858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Readmodel</a:t>
            </a:r>
            <a:endParaRPr lang="fr-FR" sz="1400" dirty="0"/>
          </a:p>
        </p:txBody>
      </p:sp>
      <p:sp>
        <p:nvSpPr>
          <p:cNvPr id="156" name="Flowchart: Magnetic Disk 155"/>
          <p:cNvSpPr/>
          <p:nvPr/>
        </p:nvSpPr>
        <p:spPr>
          <a:xfrm>
            <a:off x="54102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Flowchart: Magnetic Disk 156"/>
          <p:cNvSpPr/>
          <p:nvPr/>
        </p:nvSpPr>
        <p:spPr>
          <a:xfrm>
            <a:off x="63246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/>
          <p:cNvSpPr/>
          <p:nvPr/>
        </p:nvSpPr>
        <p:spPr>
          <a:xfrm>
            <a:off x="7315200" y="1771650"/>
            <a:ext cx="1600200" cy="15430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Legacy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159" name="Flowchart: Magnetic Disk 158"/>
          <p:cNvSpPr/>
          <p:nvPr/>
        </p:nvSpPr>
        <p:spPr>
          <a:xfrm>
            <a:off x="7772400" y="3829050"/>
            <a:ext cx="6858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0" y="24003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0" y="360045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676400" y="895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A</a:t>
            </a:r>
            <a:endParaRPr lang="fr-FR" dirty="0"/>
          </a:p>
        </p:txBody>
      </p:sp>
      <p:sp>
        <p:nvSpPr>
          <p:cNvPr id="161" name="TextBox 160"/>
          <p:cNvSpPr txBox="1"/>
          <p:nvPr/>
        </p:nvSpPr>
        <p:spPr>
          <a:xfrm>
            <a:off x="3505200" y="895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B</a:t>
            </a:r>
            <a:endParaRPr lang="fr-FR" dirty="0"/>
          </a:p>
        </p:txBody>
      </p:sp>
      <p:sp>
        <p:nvSpPr>
          <p:cNvPr id="162" name="TextBox 161"/>
          <p:cNvSpPr txBox="1"/>
          <p:nvPr/>
        </p:nvSpPr>
        <p:spPr>
          <a:xfrm>
            <a:off x="5410200" y="895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C</a:t>
            </a:r>
            <a:endParaRPr lang="fr-FR" dirty="0"/>
          </a:p>
        </p:txBody>
      </p:sp>
      <p:sp>
        <p:nvSpPr>
          <p:cNvPr id="163" name="TextBox 162"/>
          <p:cNvSpPr txBox="1"/>
          <p:nvPr/>
        </p:nvSpPr>
        <p:spPr>
          <a:xfrm>
            <a:off x="7239000" y="8953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Domain D</a:t>
            </a:r>
            <a:endParaRPr lang="fr-FR" dirty="0"/>
          </a:p>
        </p:txBody>
      </p:sp>
      <p:sp>
        <p:nvSpPr>
          <p:cNvPr id="164" name="TextBox 163"/>
          <p:cNvSpPr txBox="1"/>
          <p:nvPr/>
        </p:nvSpPr>
        <p:spPr>
          <a:xfrm>
            <a:off x="1600200" y="4629150"/>
            <a:ext cx="1676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CRUD architecture (simple non-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5" name="TextBox 164"/>
          <p:cNvSpPr txBox="1"/>
          <p:nvPr/>
        </p:nvSpPr>
        <p:spPr>
          <a:xfrm>
            <a:off x="3429000" y="474345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DDD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6" name="TextBox 165"/>
          <p:cNvSpPr txBox="1"/>
          <p:nvPr/>
        </p:nvSpPr>
        <p:spPr>
          <a:xfrm>
            <a:off x="5334000" y="474345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/>
              <a:t>CQRS (</a:t>
            </a:r>
            <a:r>
              <a:rPr lang="fr-FR" sz="1050" dirty="0" err="1" smtClean="0"/>
              <a:t>core</a:t>
            </a:r>
            <a:r>
              <a:rPr lang="fr-FR" sz="1050" dirty="0" smtClean="0"/>
              <a:t> </a:t>
            </a:r>
            <a:r>
              <a:rPr lang="fr-FR" sz="1050" dirty="0" err="1" smtClean="0"/>
              <a:t>domain</a:t>
            </a:r>
            <a:r>
              <a:rPr lang="fr-FR" sz="1050" dirty="0" smtClean="0"/>
              <a:t> </a:t>
            </a:r>
            <a:r>
              <a:rPr lang="fr-FR" sz="1050" dirty="0" err="1" smtClean="0"/>
              <a:t>functionality</a:t>
            </a:r>
            <a:r>
              <a:rPr lang="fr-FR" sz="1050" dirty="0" smtClean="0"/>
              <a:t>)</a:t>
            </a:r>
            <a:endParaRPr lang="fr-FR" sz="105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62800" y="4743450"/>
            <a:ext cx="1676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 smtClean="0"/>
              <a:t>Legacy</a:t>
            </a:r>
            <a:r>
              <a:rPr lang="fr-FR" sz="1050" dirty="0" smtClean="0"/>
              <a:t> </a:t>
            </a:r>
            <a:r>
              <a:rPr lang="fr-FR" sz="1050" dirty="0" err="1" smtClean="0"/>
              <a:t>subsystem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6929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7429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Hey! How this relates to architecture mate?</a:t>
            </a:r>
          </a:p>
        </p:txBody>
      </p:sp>
      <p:pic>
        <p:nvPicPr>
          <p:cNvPr id="89090" name="Picture 2" descr="http://2.bp.blogspot.com/-x7mSAAx-1VQ/U5tb4RJifZI/AAAAAAAAFW4/Vw8lE40uMLY/s1600/seo-semantic-web-confus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1657350"/>
            <a:ext cx="5153025" cy="2371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How to know where to put the effort?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97156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19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smtClean="0">
                <a:latin typeface="Leelawadee" pitchFamily="34" charset="-34"/>
                <a:cs typeface="Leelawadee" pitchFamily="34" charset="-34"/>
              </a:rPr>
              <a:t>What is the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strategic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b="1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advantage</a:t>
            </a:r>
            <a:r>
              <a:rPr lang="en-US" sz="240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smtClean="0">
                <a:latin typeface="Leelawadee" pitchFamily="34" charset="-34"/>
                <a:cs typeface="Leelawadee" pitchFamily="34" charset="-34"/>
              </a:rPr>
              <a:t>of my company?</a:t>
            </a:r>
            <a:endParaRPr lang="en-US" sz="240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885950"/>
            <a:ext cx="6667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5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Order management system is our strategic goal…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93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Great then we know where to put our effort…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5657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how do we find the best model for a business…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2590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23083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To them about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talk.  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Find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it </a:t>
            </a:r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meaningful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,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will they.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The quest has started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715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Storming = Domain Discovery Tool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471612"/>
            <a:ext cx="6324600" cy="35575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43601" y="4857751"/>
            <a:ext cx="2750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source :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Brandolini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 http://</a:t>
            </a:r>
            <a:r>
              <a:rPr lang="fr-FR" sz="1200" dirty="0" err="1">
                <a:solidFill>
                  <a:schemeClr val="bg1">
                    <a:lumMod val="95000"/>
                  </a:schemeClr>
                </a:solidFill>
              </a:rPr>
              <a:t>bit.ly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</a:rPr>
              <a:t>/1s1dwoB</a:t>
            </a:r>
          </a:p>
        </p:txBody>
      </p:sp>
    </p:spTree>
    <p:extLst>
      <p:ext uri="{BB962C8B-B14F-4D97-AF65-F5344CB8AC3E}">
        <p14:creationId xmlns:p14="http://schemas.microsoft.com/office/powerpoint/2010/main" val="4165771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Events, that’s the way we think about it!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0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From events, to aggregates…It’s DDD!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600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335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Domain Driven Design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It’s much more than just commands and events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Ubiquitous Language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6528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Bounded Context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0" y="21862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Context Map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0" y="27196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Domain Event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0" y="32530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 Aggregates</a:t>
            </a:r>
            <a:endParaRPr lang="fr-FR" sz="2400" dirty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46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133350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pyramid?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This should somehow map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717309474"/>
              </p:ext>
            </p:extLst>
          </p:nvPr>
        </p:nvGraphicFramePr>
        <p:xfrm>
          <a:off x="1066800" y="971550"/>
          <a:ext cx="73152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82610863"/>
              </p:ext>
            </p:extLst>
          </p:nvPr>
        </p:nvGraphicFramePr>
        <p:xfrm>
          <a:off x="152400" y="1137730"/>
          <a:ext cx="2895600" cy="158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need a new feature concert ticket sell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492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Done!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0413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System is unusable users are blocked!!!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9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Ah no, what to do?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9691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143000"/>
            <a:ext cx="3581400" cy="304698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Express business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intent in commands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and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facts in 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will.</a:t>
            </a:r>
          </a:p>
          <a:p>
            <a:pPr lvl="1"/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Make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events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asynchronous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herh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7343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3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803468311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2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9486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3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65009062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71490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would be a big advantage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5530"/>
              </p:ext>
            </p:extLst>
          </p:nvPr>
        </p:nvGraphicFramePr>
        <p:xfrm>
          <a:off x="228600" y="3657601"/>
          <a:ext cx="8763000" cy="11784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More maintainable code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Even easier to test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Users still can be blocked read and write are synchronous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Not so </a:t>
                      </a:r>
                      <a:r>
                        <a:rPr lang="en-US" sz="900" baseline="0" noProof="0" dirty="0" err="1" smtClean="0"/>
                        <a:t>performent</a:t>
                      </a:r>
                      <a:r>
                        <a:rPr lang="en-US" sz="900" baseline="0" noProof="0" dirty="0" smtClean="0"/>
                        <a:t> for big charges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 smtClean="0"/>
              <a:t> mid-term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Establish a ubiquitous language with your domain experts and express it in the code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55" name="Grouper 54"/>
          <p:cNvGrpSpPr/>
          <p:nvPr/>
        </p:nvGrpSpPr>
        <p:grpSpPr>
          <a:xfrm>
            <a:off x="1676400" y="1200150"/>
            <a:ext cx="1828800" cy="2259673"/>
            <a:chOff x="2743200" y="914400"/>
            <a:chExt cx="4800600" cy="6184367"/>
          </a:xfrm>
        </p:grpSpPr>
        <p:sp>
          <p:nvSpPr>
            <p:cNvPr id="56" name="Rectangle 55"/>
            <p:cNvSpPr/>
            <p:nvPr/>
          </p:nvSpPr>
          <p:spPr>
            <a:xfrm>
              <a:off x="2743200" y="1524000"/>
              <a:ext cx="37338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    UI</a:t>
              </a:r>
              <a:endParaRPr lang="fr-FR" sz="8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4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43200" y="50292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59" name="Flowchart: Magnetic Disk 13"/>
            <p:cNvSpPr/>
            <p:nvPr/>
          </p:nvSpPr>
          <p:spPr>
            <a:xfrm>
              <a:off x="31242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21"/>
            <p:cNvCxnSpPr>
              <a:stCxn id="58" idx="0"/>
              <a:endCxn id="57" idx="2"/>
            </p:cNvCxnSpPr>
            <p:nvPr/>
          </p:nvCxnSpPr>
          <p:spPr>
            <a:xfrm flipV="1">
              <a:off x="3581400" y="4419600"/>
              <a:ext cx="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24"/>
            <p:cNvCxnSpPr/>
            <p:nvPr/>
          </p:nvCxnSpPr>
          <p:spPr>
            <a:xfrm>
              <a:off x="3581400" y="5638800"/>
              <a:ext cx="0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8006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4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cxnSp>
          <p:nvCxnSpPr>
            <p:cNvPr id="64" name="Straight Arrow Connector 35"/>
            <p:cNvCxnSpPr>
              <a:stCxn id="63" idx="2"/>
              <a:endCxn id="57" idx="0"/>
            </p:cNvCxnSpPr>
            <p:nvPr/>
          </p:nvCxnSpPr>
          <p:spPr>
            <a:xfrm>
              <a:off x="3581400" y="3276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38"/>
            <p:cNvCxnSpPr>
              <a:endCxn id="63" idx="0"/>
            </p:cNvCxnSpPr>
            <p:nvPr/>
          </p:nvCxnSpPr>
          <p:spPr>
            <a:xfrm>
              <a:off x="3581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lowchart: Magnetic Disk 41"/>
            <p:cNvSpPr/>
            <p:nvPr/>
          </p:nvSpPr>
          <p:spPr>
            <a:xfrm>
              <a:off x="5181600" y="59436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</a:p>
          </p:txBody>
        </p:sp>
        <p:cxnSp>
          <p:nvCxnSpPr>
            <p:cNvPr id="67" name="Straight Arrow Connector 42"/>
            <p:cNvCxnSpPr>
              <a:stCxn id="62" idx="0"/>
            </p:cNvCxnSpPr>
            <p:nvPr/>
          </p:nvCxnSpPr>
          <p:spPr>
            <a:xfrm flipV="1">
              <a:off x="56388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  <a:endCxn id="62" idx="2"/>
            </p:cNvCxnSpPr>
            <p:nvPr/>
          </p:nvCxnSpPr>
          <p:spPr>
            <a:xfrm flipV="1">
              <a:off x="5638800" y="3276600"/>
              <a:ext cx="0" cy="2667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3" idx="3"/>
              <a:endCxn id="62" idx="1"/>
            </p:cNvCxnSpPr>
            <p:nvPr/>
          </p:nvCxnSpPr>
          <p:spPr>
            <a:xfrm>
              <a:off x="44196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25"/>
            <p:cNvCxnSpPr>
              <a:endCxn id="66" idx="2"/>
            </p:cNvCxnSpPr>
            <p:nvPr/>
          </p:nvCxnSpPr>
          <p:spPr>
            <a:xfrm>
              <a:off x="4038600" y="6324600"/>
              <a:ext cx="114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8"/>
            <p:cNvCxnSpPr/>
            <p:nvPr/>
          </p:nvCxnSpPr>
          <p:spPr>
            <a:xfrm>
              <a:off x="4572000" y="914400"/>
              <a:ext cx="0" cy="59436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36"/>
            <p:cNvSpPr txBox="1"/>
            <p:nvPr/>
          </p:nvSpPr>
          <p:spPr>
            <a:xfrm>
              <a:off x="6172201" y="6172198"/>
              <a:ext cx="1371599" cy="92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err="1" smtClean="0"/>
                <a:t>denormalized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70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commands and events</a:t>
            </a:r>
            <a:r>
              <a:rPr lang="en-US" sz="2200" smtClean="0">
                <a:latin typeface="Leelawadee" pitchFamily="34" charset="-34"/>
                <a:cs typeface="Leelawadee" pitchFamily="34" charset="-34"/>
              </a:rPr>
              <a:t>…asynchronous</a:t>
            </a:r>
            <a:endParaRPr lang="en-US" sz="2200" dirty="0" smtClean="0"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18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Command, it’s business intent like “Place Order”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8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Event, it’s business immutable fact like “</a:t>
            </a:r>
            <a:r>
              <a:rPr lang="en-US" sz="2400" dirty="0" err="1" smtClean="0">
                <a:latin typeface="Leelawadee" pitchFamily="34" charset="-34"/>
                <a:cs typeface="Leelawadee" pitchFamily="34" charset="-34"/>
              </a:rPr>
              <a:t>OrderPlaced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8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first let’s tell a little story…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…of one e-commerce application that I’ve learnt so hard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57300"/>
            <a:ext cx="4876800" cy="2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"/>
          <p:cNvSpPr txBox="1"/>
          <p:nvPr/>
        </p:nvSpPr>
        <p:spPr>
          <a:xfrm>
            <a:off x="0" y="571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857250"/>
            <a:ext cx="4572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428750"/>
            <a:ext cx="8839200" cy="1714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38862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6861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Read model generator</a:t>
            </a:r>
            <a:endParaRPr lang="en-US" sz="140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Another context application</a:t>
            </a:r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3117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572000" y="857250"/>
            <a:ext cx="45720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288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 flipH="1">
            <a:off x="24003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owchart: Magnetic Disk 32"/>
          <p:cNvSpPr/>
          <p:nvPr/>
        </p:nvSpPr>
        <p:spPr>
          <a:xfrm>
            <a:off x="56388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3152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41" name="Rectangle 40"/>
          <p:cNvSpPr/>
          <p:nvPr/>
        </p:nvSpPr>
        <p:spPr>
          <a:xfrm>
            <a:off x="5257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5" name="Flowchart: Magnetic Disk 44"/>
          <p:cNvSpPr/>
          <p:nvPr/>
        </p:nvSpPr>
        <p:spPr>
          <a:xfrm>
            <a:off x="73152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0" idx="0"/>
          </p:cNvCxnSpPr>
          <p:nvPr/>
        </p:nvCxnSpPr>
        <p:spPr>
          <a:xfrm flipV="1">
            <a:off x="81534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1"/>
          </p:cNvCxnSpPr>
          <p:nvPr/>
        </p:nvCxnSpPr>
        <p:spPr>
          <a:xfrm flipV="1">
            <a:off x="77724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3"/>
            <a:endCxn id="40" idx="1"/>
          </p:cNvCxnSpPr>
          <p:nvPr/>
        </p:nvCxnSpPr>
        <p:spPr>
          <a:xfrm>
            <a:off x="69342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5400000">
            <a:off x="5895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4524375" y="180975"/>
            <a:ext cx="171450" cy="49530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12" idx="2"/>
            <a:endCxn id="14" idx="1"/>
          </p:cNvCxnSpPr>
          <p:nvPr/>
        </p:nvCxnSpPr>
        <p:spPr>
          <a:xfrm flipH="1">
            <a:off x="3048000" y="38862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4410075" y="485775"/>
            <a:ext cx="171450" cy="86868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>
            <a:stCxn id="60" idx="2"/>
            <a:endCxn id="12" idx="0"/>
          </p:cNvCxnSpPr>
          <p:nvPr/>
        </p:nvCxnSpPr>
        <p:spPr>
          <a:xfrm>
            <a:off x="30480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Arrow 88"/>
          <p:cNvSpPr/>
          <p:nvPr/>
        </p:nvSpPr>
        <p:spPr>
          <a:xfrm>
            <a:off x="29718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ight Arrow 89"/>
          <p:cNvSpPr/>
          <p:nvPr/>
        </p:nvSpPr>
        <p:spPr>
          <a:xfrm rot="5400000">
            <a:off x="36861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572000" y="4057650"/>
            <a:ext cx="762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ACL</a:t>
            </a:r>
            <a:endParaRPr lang="fr-FR" sz="1400" dirty="0"/>
          </a:p>
        </p:txBody>
      </p:sp>
      <p:sp>
        <p:nvSpPr>
          <p:cNvPr id="98" name="Right Arrow 97"/>
          <p:cNvSpPr/>
          <p:nvPr/>
        </p:nvSpPr>
        <p:spPr>
          <a:xfrm rot="16200000">
            <a:off x="4838700" y="4552950"/>
            <a:ext cx="2286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5257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100" name="Right Arrow 99"/>
          <p:cNvSpPr/>
          <p:nvPr/>
        </p:nvSpPr>
        <p:spPr>
          <a:xfrm rot="5400000">
            <a:off x="6038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ight Arrow 100"/>
          <p:cNvSpPr/>
          <p:nvPr/>
        </p:nvSpPr>
        <p:spPr>
          <a:xfrm rot="5400000">
            <a:off x="6038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Bent Arrow 101"/>
          <p:cNvSpPr/>
          <p:nvPr/>
        </p:nvSpPr>
        <p:spPr>
          <a:xfrm>
            <a:off x="4876800" y="2971800"/>
            <a:ext cx="381000" cy="1085850"/>
          </a:xfrm>
          <a:prstGeom prst="ben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292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04" name="Rectangle 103"/>
          <p:cNvSpPr/>
          <p:nvPr/>
        </p:nvSpPr>
        <p:spPr>
          <a:xfrm>
            <a:off x="64770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Repository</a:t>
            </a:r>
            <a:endParaRPr lang="fr-FR" sz="1400" dirty="0"/>
          </a:p>
        </p:txBody>
      </p:sp>
      <p:cxnSp>
        <p:nvCxnSpPr>
          <p:cNvPr id="105" name="Straight Arrow Connector 104"/>
          <p:cNvCxnSpPr>
            <a:endCxn id="103" idx="0"/>
          </p:cNvCxnSpPr>
          <p:nvPr/>
        </p:nvCxnSpPr>
        <p:spPr>
          <a:xfrm flipH="1">
            <a:off x="5600700" y="3314700"/>
            <a:ext cx="6477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04" idx="0"/>
          </p:cNvCxnSpPr>
          <p:nvPr/>
        </p:nvCxnSpPr>
        <p:spPr>
          <a:xfrm>
            <a:off x="6248400" y="3314700"/>
            <a:ext cx="8001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ight Arrow 106"/>
          <p:cNvSpPr/>
          <p:nvPr/>
        </p:nvSpPr>
        <p:spPr>
          <a:xfrm>
            <a:off x="6172200" y="3600450"/>
            <a:ext cx="3048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/>
          <p:cNvSpPr/>
          <p:nvPr/>
        </p:nvSpPr>
        <p:spPr>
          <a:xfrm>
            <a:off x="7848600" y="342900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116" name="Right Arrow 115"/>
          <p:cNvSpPr/>
          <p:nvPr/>
        </p:nvSpPr>
        <p:spPr>
          <a:xfrm rot="16200000">
            <a:off x="8105775" y="4238625"/>
            <a:ext cx="8572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Straight Arrow Connector 116"/>
          <p:cNvCxnSpPr>
            <a:stCxn id="115" idx="2"/>
            <a:endCxn id="45" idx="4"/>
          </p:cNvCxnSpPr>
          <p:nvPr/>
        </p:nvCxnSpPr>
        <p:spPr>
          <a:xfrm flipH="1">
            <a:off x="8229600" y="3886200"/>
            <a:ext cx="19050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4" idx="2"/>
            <a:endCxn id="33" idx="4"/>
          </p:cNvCxnSpPr>
          <p:nvPr/>
        </p:nvCxnSpPr>
        <p:spPr>
          <a:xfrm flipH="1">
            <a:off x="6553200" y="3886200"/>
            <a:ext cx="49530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16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ight Arrow 17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152400" y="1428750"/>
            <a:ext cx="8839200" cy="1714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cxnSp>
        <p:nvCxnSpPr>
          <p:cNvPr id="70" name="Straight Arrow Connector 30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5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72" name="TextBox 36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73" name="TextBox 37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74" name="TextBox 8"/>
          <p:cNvSpPr txBox="1"/>
          <p:nvPr/>
        </p:nvSpPr>
        <p:spPr>
          <a:xfrm>
            <a:off x="0" y="571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</a:t>
            </a:r>
          </a:p>
        </p:txBody>
      </p:sp>
    </p:spTree>
    <p:extLst>
      <p:ext uri="{BB962C8B-B14F-4D97-AF65-F5344CB8AC3E}">
        <p14:creationId xmlns:p14="http://schemas.microsoft.com/office/powerpoint/2010/main" val="1260787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857250"/>
            <a:ext cx="27432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895600" y="857250"/>
            <a:ext cx="27432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791200" y="857250"/>
            <a:ext cx="3352800" cy="42862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428750"/>
            <a:ext cx="8839200" cy="3486150"/>
            <a:chOff x="152400" y="1905000"/>
            <a:chExt cx="8839200" cy="4648200"/>
          </a:xfrm>
        </p:grpSpPr>
        <p:sp>
          <p:nvSpPr>
            <p:cNvPr id="8" name="Rectangle 7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53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12" idx="2"/>
              <a:endCxn id="14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/>
            <p:cNvCxnSpPr>
              <a:stCxn id="60" idx="2"/>
              <a:endCxn id="12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Arrow 54"/>
          <p:cNvSpPr/>
          <p:nvPr/>
        </p:nvSpPr>
        <p:spPr>
          <a:xfrm>
            <a:off x="381000" y="91216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ight Arrow 55"/>
          <p:cNvSpPr/>
          <p:nvPr/>
        </p:nvSpPr>
        <p:spPr>
          <a:xfrm>
            <a:off x="381000" y="1083617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81000" y="1312217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71600" y="8550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371600" y="102646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371600" y="1197918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  <p:sp>
        <p:nvSpPr>
          <p:cNvPr id="51" name="TextBox 8"/>
          <p:cNvSpPr txBox="1"/>
          <p:nvPr/>
        </p:nvSpPr>
        <p:spPr>
          <a:xfrm>
            <a:off x="0" y="571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Architecture v4’’</a:t>
            </a:r>
          </a:p>
        </p:txBody>
      </p:sp>
    </p:spTree>
    <p:extLst>
      <p:ext uri="{BB962C8B-B14F-4D97-AF65-F5344CB8AC3E}">
        <p14:creationId xmlns:p14="http://schemas.microsoft.com/office/powerpoint/2010/main" val="3235408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a trap. Views are not refreshed immediately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38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Theorem*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92709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C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onsistency: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A read sees all previously completed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writes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0" y="2030909"/>
            <a:ext cx="9144000" cy="76944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A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vailability: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Reads and writes always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succeed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0" y="2851487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P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artition tolerance:</a:t>
            </a:r>
            <a:endParaRPr lang="en-US" sz="2400" dirty="0">
              <a:latin typeface="Leelawadee" pitchFamily="34" charset="-34"/>
              <a:cs typeface="Leelawadee" pitchFamily="34" charset="-34"/>
            </a:endParaRPr>
          </a:p>
          <a:p>
            <a:pPr lvl="1"/>
            <a:r>
              <a:rPr lang="en-US" sz="2000" dirty="0">
                <a:latin typeface="Leelawadee" pitchFamily="34" charset="-34"/>
                <a:cs typeface="Leelawadee" pitchFamily="34" charset="-34"/>
              </a:rPr>
              <a:t>	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Guaranteed properties are maintained even when network failures prevent some </a:t>
            </a:r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	machines </a:t>
            </a:r>
            <a:r>
              <a:rPr lang="en-US" sz="1600" dirty="0">
                <a:latin typeface="Leelawadee" pitchFamily="34" charset="-34"/>
                <a:cs typeface="Leelawadee" pitchFamily="34" charset="-34"/>
              </a:rPr>
              <a:t>from communicating with others</a:t>
            </a:r>
            <a:endParaRPr lang="en-US" sz="16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943600" y="4857751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95000"/>
                  </a:schemeClr>
                </a:solidFill>
              </a:rPr>
              <a:t>* Eric </a:t>
            </a:r>
            <a:r>
              <a:rPr lang="fr-FR" sz="1200" dirty="0" err="1" smtClean="0">
                <a:solidFill>
                  <a:schemeClr val="bg1">
                    <a:lumMod val="95000"/>
                  </a:schemeClr>
                </a:solidFill>
              </a:rPr>
              <a:t>Brewer</a:t>
            </a:r>
            <a:endParaRPr lang="fr-F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0" y="3909596"/>
            <a:ext cx="9144000" cy="33855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>
                <a:latin typeface="Leelawadee" pitchFamily="34" charset="-34"/>
                <a:cs typeface="Leelawadee" pitchFamily="34" charset="-34"/>
              </a:rPr>
              <a:t>A system can be either CP, AP. CA is not coherent.</a:t>
            </a:r>
          </a:p>
        </p:txBody>
      </p:sp>
    </p:spTree>
    <p:extLst>
      <p:ext uri="{BB962C8B-B14F-4D97-AF65-F5344CB8AC3E}">
        <p14:creationId xmlns:p14="http://schemas.microsoft.com/office/powerpoint/2010/main" val="825906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715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CAP Theorem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5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		CP					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Cube 15"/>
          <p:cNvSpPr/>
          <p:nvPr/>
        </p:nvSpPr>
        <p:spPr>
          <a:xfrm>
            <a:off x="5334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17" name="Cube 16"/>
          <p:cNvSpPr/>
          <p:nvPr/>
        </p:nvSpPr>
        <p:spPr>
          <a:xfrm>
            <a:off x="28956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19" name="Connecteur droit 18"/>
          <p:cNvCxnSpPr>
            <a:stCxn id="16" idx="4"/>
            <a:endCxn id="17" idx="2"/>
          </p:cNvCxnSpPr>
          <p:nvPr/>
        </p:nvCxnSpPr>
        <p:spPr>
          <a:xfrm>
            <a:off x="1581150" y="4293394"/>
            <a:ext cx="13144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necteur 20"/>
          <p:cNvSpPr/>
          <p:nvPr/>
        </p:nvSpPr>
        <p:spPr>
          <a:xfrm>
            <a:off x="2099212" y="1801543"/>
            <a:ext cx="569742" cy="427307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2" name="Délai  21"/>
          <p:cNvSpPr/>
          <p:nvPr/>
        </p:nvSpPr>
        <p:spPr>
          <a:xfrm rot="16200000">
            <a:off x="2084070" y="2125980"/>
            <a:ext cx="61722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3" name="Éclair 22"/>
          <p:cNvSpPr/>
          <p:nvPr/>
        </p:nvSpPr>
        <p:spPr>
          <a:xfrm>
            <a:off x="1991751" y="3809121"/>
            <a:ext cx="822960" cy="61722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24" name="Connecteur droit 23"/>
          <p:cNvCxnSpPr>
            <a:stCxn id="22" idx="1"/>
            <a:endCxn id="16" idx="0"/>
          </p:cNvCxnSpPr>
          <p:nvPr/>
        </p:nvCxnSpPr>
        <p:spPr>
          <a:xfrm flipH="1">
            <a:off x="1304926" y="2846070"/>
            <a:ext cx="108775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2" idx="1"/>
            <a:endCxn id="17" idx="0"/>
          </p:cNvCxnSpPr>
          <p:nvPr/>
        </p:nvCxnSpPr>
        <p:spPr>
          <a:xfrm>
            <a:off x="2392680" y="2846070"/>
            <a:ext cx="127444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Multiplication 29"/>
          <p:cNvSpPr/>
          <p:nvPr/>
        </p:nvSpPr>
        <p:spPr>
          <a:xfrm>
            <a:off x="3425874" y="3771900"/>
            <a:ext cx="384126" cy="288095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1" name="Multiplication 30"/>
          <p:cNvSpPr/>
          <p:nvPr/>
        </p:nvSpPr>
        <p:spPr>
          <a:xfrm>
            <a:off x="1139874" y="3771900"/>
            <a:ext cx="384126" cy="288095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2" name="Cube 31"/>
          <p:cNvSpPr/>
          <p:nvPr/>
        </p:nvSpPr>
        <p:spPr>
          <a:xfrm>
            <a:off x="50292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33" name="Cube 32"/>
          <p:cNvSpPr/>
          <p:nvPr/>
        </p:nvSpPr>
        <p:spPr>
          <a:xfrm>
            <a:off x="7467600" y="3829050"/>
            <a:ext cx="1295400" cy="742950"/>
          </a:xfrm>
          <a:prstGeom prst="cub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err="1" smtClean="0"/>
              <a:t>Node</a:t>
            </a:r>
            <a:r>
              <a:rPr lang="fr-FR" dirty="0" smtClean="0"/>
              <a:t> 2</a:t>
            </a:r>
            <a:endParaRPr lang="fr-FR" dirty="0"/>
          </a:p>
        </p:txBody>
      </p:sp>
      <p:cxnSp>
        <p:nvCxnSpPr>
          <p:cNvPr id="34" name="Connecteur droit 33"/>
          <p:cNvCxnSpPr>
            <a:stCxn id="32" idx="4"/>
            <a:endCxn id="33" idx="2"/>
          </p:cNvCxnSpPr>
          <p:nvPr/>
        </p:nvCxnSpPr>
        <p:spPr>
          <a:xfrm>
            <a:off x="6076950" y="4293394"/>
            <a:ext cx="1390650" cy="0"/>
          </a:xfrm>
          <a:prstGeom prst="line">
            <a:avLst/>
          </a:prstGeom>
          <a:ln>
            <a:solidFill>
              <a:srgbClr val="008000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necteur 34"/>
          <p:cNvSpPr/>
          <p:nvPr/>
        </p:nvSpPr>
        <p:spPr>
          <a:xfrm>
            <a:off x="6442612" y="1801543"/>
            <a:ext cx="569742" cy="427307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Délai  35"/>
          <p:cNvSpPr/>
          <p:nvPr/>
        </p:nvSpPr>
        <p:spPr>
          <a:xfrm rot="16200000">
            <a:off x="6427470" y="2125980"/>
            <a:ext cx="617220" cy="822960"/>
          </a:xfrm>
          <a:prstGeom prst="flowChartDela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37" name="Éclair 36"/>
          <p:cNvSpPr/>
          <p:nvPr/>
        </p:nvSpPr>
        <p:spPr>
          <a:xfrm>
            <a:off x="6553200" y="3829050"/>
            <a:ext cx="822960" cy="617220"/>
          </a:xfrm>
          <a:prstGeom prst="lightningBol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8" name="Connecteur droit 37"/>
          <p:cNvCxnSpPr>
            <a:stCxn id="36" idx="1"/>
            <a:endCxn id="32" idx="0"/>
          </p:cNvCxnSpPr>
          <p:nvPr/>
        </p:nvCxnSpPr>
        <p:spPr>
          <a:xfrm flipH="1">
            <a:off x="5800726" y="2846070"/>
            <a:ext cx="93535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6" idx="1"/>
            <a:endCxn id="33" idx="0"/>
          </p:cNvCxnSpPr>
          <p:nvPr/>
        </p:nvCxnSpPr>
        <p:spPr>
          <a:xfrm>
            <a:off x="6736081" y="2846070"/>
            <a:ext cx="1503045" cy="982980"/>
          </a:xfrm>
          <a:prstGeom prst="line">
            <a:avLst/>
          </a:prstGeom>
          <a:ln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3400" y="4338124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2" name="Rectangle 51"/>
          <p:cNvSpPr/>
          <p:nvPr/>
        </p:nvSpPr>
        <p:spPr>
          <a:xfrm>
            <a:off x="2895600" y="4343400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6" name="Rectangle 55"/>
          <p:cNvSpPr/>
          <p:nvPr/>
        </p:nvSpPr>
        <p:spPr>
          <a:xfrm>
            <a:off x="5029200" y="4343400"/>
            <a:ext cx="1066800" cy="214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58" name="Rectangle 57"/>
          <p:cNvSpPr/>
          <p:nvPr/>
        </p:nvSpPr>
        <p:spPr>
          <a:xfrm>
            <a:off x="7467600" y="4343400"/>
            <a:ext cx="685800" cy="2148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sz="1600" dirty="0" smtClean="0"/>
              <a:t>Data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2890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335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Eventual Consistency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0" y="1082502"/>
            <a:ext cx="9144000" cy="8309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«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A key benefit of embracing eventual consistency is to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remove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 the requirement for using </a:t>
            </a:r>
            <a:r>
              <a:rPr lang="en-US" sz="2400" b="1" i="1" dirty="0">
                <a:latin typeface="Leelawadee" pitchFamily="34" charset="-34"/>
                <a:cs typeface="Leelawadee" pitchFamily="34" charset="-34"/>
              </a:rPr>
              <a:t>distributed transactions</a:t>
            </a:r>
            <a:r>
              <a:rPr lang="en-US" sz="2400" i="1" dirty="0">
                <a:latin typeface="Leelawadee" pitchFamily="34" charset="-34"/>
                <a:cs typeface="Leelawadee" pitchFamily="34" charset="-34"/>
              </a:rPr>
              <a:t> </a:t>
            </a:r>
            <a:r>
              <a:rPr lang="en-US" sz="2400" i="1" dirty="0" smtClean="0">
                <a:latin typeface="Leelawadee" pitchFamily="34" charset="-34"/>
                <a:cs typeface="Leelawadee" pitchFamily="34" charset="-34"/>
              </a:rPr>
              <a:t>»</a:t>
            </a:r>
            <a:endParaRPr lang="en-US" sz="2400" i="1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0" y="2854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Users deal every day with 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121415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But there is still a trap with event synchronization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307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34861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55" idx="1"/>
          </p:cNvCxnSpPr>
          <p:nvPr/>
        </p:nvCxnSpPr>
        <p:spPr>
          <a:xfrm>
            <a:off x="2286000" y="2914650"/>
            <a:ext cx="468630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00600" y="36004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85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362200" y="2800350"/>
            <a:ext cx="5410200" cy="1143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524000" y="2800350"/>
            <a:ext cx="838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2800350"/>
            <a:ext cx="0" cy="200025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1524000" y="4800600"/>
            <a:ext cx="6172200" cy="5715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696200" y="3943350"/>
            <a:ext cx="0" cy="9144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429000" y="45148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Transaction Scope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12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6002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971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0600" y="302895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65" name="Straight Arrow Connector 64"/>
          <p:cNvCxnSpPr>
            <a:endCxn id="32" idx="1"/>
          </p:cNvCxnSpPr>
          <p:nvPr/>
        </p:nvCxnSpPr>
        <p:spPr>
          <a:xfrm>
            <a:off x="2286000" y="2971800"/>
            <a:ext cx="1371600" cy="1285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743200" y="29718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10287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524000" y="34290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524000" y="3429000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524000" y="4800600"/>
            <a:ext cx="2362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362200" y="4572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3429000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714875" y="3114675"/>
            <a:ext cx="17145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4257675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40005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50833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666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Once upon a time… a marketing team came 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99715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…to announce to developers what they have sold</a:t>
            </a:r>
          </a:p>
        </p:txBody>
      </p:sp>
      <p:pic>
        <p:nvPicPr>
          <p:cNvPr id="5" name="marketingTe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714500"/>
            <a:ext cx="3810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Write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8200" y="857250"/>
            <a:ext cx="4495800" cy="4286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Read </a:t>
            </a:r>
            <a:r>
              <a:rPr lang="fr-FR" dirty="0" err="1" smtClean="0">
                <a:solidFill>
                  <a:schemeClr val="tx1"/>
                </a:solidFill>
              </a:rPr>
              <a:t>side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2286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12192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Write</a:t>
            </a:r>
            <a:r>
              <a:rPr lang="fr-FR" sz="1400" dirty="0" smtClean="0"/>
              <a:t> Model</a:t>
            </a:r>
            <a:endParaRPr lang="fr-FR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1524000" y="371475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</a:t>
            </a:r>
            <a:r>
              <a:rPr lang="fr-FR" sz="1400" dirty="0" err="1" smtClean="0">
                <a:solidFill>
                  <a:schemeClr val="tx1"/>
                </a:solidFill>
              </a:rPr>
              <a:t>Write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19800" y="1828800"/>
            <a:ext cx="1905000" cy="9144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</a:t>
            </a:r>
            <a:endParaRPr lang="fr-FR" sz="1400" dirty="0"/>
          </a:p>
        </p:txBody>
      </p:sp>
      <p:sp>
        <p:nvSpPr>
          <p:cNvPr id="55" name="Flowchart: Magnetic Disk 54"/>
          <p:cNvSpPr/>
          <p:nvPr/>
        </p:nvSpPr>
        <p:spPr>
          <a:xfrm>
            <a:off x="6400800" y="3886200"/>
            <a:ext cx="1143000" cy="74295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1981200" y="1524000"/>
            <a:ext cx="4572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133600" y="2914650"/>
            <a:ext cx="0" cy="8001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09800" y="302895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Update </a:t>
            </a:r>
          </a:p>
          <a:p>
            <a:r>
              <a:rPr lang="fr-FR" sz="1000" dirty="0" err="1" smtClean="0"/>
              <a:t>write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</a:t>
            </a:r>
          </a:p>
          <a:p>
            <a:r>
              <a:rPr lang="fr-FR" sz="1000" dirty="0" smtClean="0"/>
              <a:t>data store</a:t>
            </a:r>
            <a:endParaRPr lang="fr-FR" sz="1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048000" y="4229100"/>
            <a:ext cx="609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24200" y="440055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Send</a:t>
            </a:r>
            <a:r>
              <a:rPr lang="fr-FR" sz="1000" dirty="0" smtClean="0"/>
              <a:t> message to update </a:t>
            </a:r>
            <a:r>
              <a:rPr lang="fr-FR" sz="1000" dirty="0" err="1" smtClean="0"/>
              <a:t>read</a:t>
            </a:r>
            <a:r>
              <a:rPr lang="fr-FR" sz="1000" dirty="0" smtClean="0"/>
              <a:t> </a:t>
            </a:r>
            <a:r>
              <a:rPr lang="fr-FR" sz="1000" dirty="0" err="1" smtClean="0"/>
              <a:t>side</a:t>
            </a:r>
            <a:r>
              <a:rPr lang="fr-FR" sz="1000" dirty="0" smtClean="0"/>
              <a:t> data store</a:t>
            </a:r>
            <a:endParaRPr lang="fr-FR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010400" y="2743200"/>
            <a:ext cx="0" cy="10287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010400" y="137160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86600" y="297180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Read data</a:t>
            </a:r>
            <a:endParaRPr lang="fr-FR" sz="1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219200" y="28575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219200" y="2857500"/>
            <a:ext cx="0" cy="17145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219200" y="4572000"/>
            <a:ext cx="18288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219200" y="4684068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Transaction Scope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048000" y="2857500"/>
            <a:ext cx="0" cy="17145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6200000">
            <a:off x="4714875" y="3114675"/>
            <a:ext cx="171450" cy="2286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2" idx="3"/>
            <a:endCxn id="55" idx="2"/>
          </p:cNvCxnSpPr>
          <p:nvPr/>
        </p:nvCxnSpPr>
        <p:spPr>
          <a:xfrm>
            <a:off x="5943600" y="4257675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8200" y="4000500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Reliable</a:t>
            </a:r>
            <a:r>
              <a:rPr lang="fr-FR" sz="1000" dirty="0" smtClean="0"/>
              <a:t> messaging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98548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12003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 would like to know if user before placing an Order removes Items if we propose them more useful articles with our recommendation system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782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That’s a tricky question. We don’t have a history.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9571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4724400" y="1657350"/>
            <a:ext cx="3581400" cy="156966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Leelawadee" pitchFamily="34" charset="-34"/>
                <a:cs typeface="Leelawadee" pitchFamily="34" charset="-34"/>
              </a:rPr>
              <a:t>All you need, you </a:t>
            </a:r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have.</a:t>
            </a:r>
          </a:p>
          <a:p>
            <a:pPr lvl="1"/>
            <a:r>
              <a:rPr lang="en-US" sz="2400" b="1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Use</a:t>
            </a:r>
            <a:r>
              <a:rPr lang="en-US" sz="2400" dirty="0" smtClean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your </a:t>
            </a:r>
            <a:r>
              <a:rPr lang="en-US" sz="2400" b="1" dirty="0">
                <a:solidFill>
                  <a:srgbClr val="008000"/>
                </a:solidFill>
                <a:latin typeface="Leelawadee" pitchFamily="34" charset="-34"/>
                <a:cs typeface="Leelawadee" pitchFamily="34" charset="-34"/>
              </a:rPr>
              <a:t>events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, you will.  </a:t>
            </a:r>
            <a:r>
              <a:rPr lang="en-US" sz="2400" dirty="0" err="1">
                <a:latin typeface="Leelawadee" pitchFamily="34" charset="-34"/>
                <a:cs typeface="Leelawadee" pitchFamily="34" charset="-34"/>
              </a:rPr>
              <a:t>Yeesssssss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.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810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662285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We have to think about it…</a:t>
            </a:r>
          </a:p>
        </p:txBody>
      </p:sp>
      <p:grpSp>
        <p:nvGrpSpPr>
          <p:cNvPr id="9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10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  <p:sp>
        <p:nvSpPr>
          <p:cNvPr id="14" name="TextBox 20"/>
          <p:cNvSpPr txBox="1"/>
          <p:nvPr/>
        </p:nvSpPr>
        <p:spPr>
          <a:xfrm>
            <a:off x="0" y="12001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Time to wrap up…</a:t>
            </a:r>
          </a:p>
        </p:txBody>
      </p:sp>
    </p:spTree>
    <p:extLst>
      <p:ext uri="{BB962C8B-B14F-4D97-AF65-F5344CB8AC3E}">
        <p14:creationId xmlns:p14="http://schemas.microsoft.com/office/powerpoint/2010/main" val="304608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learnt 4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04128219"/>
              </p:ext>
            </p:extLst>
          </p:nvPr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18859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4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 + DDD  + </a:t>
            </a:r>
            <a:r>
              <a:rPr lang="en-US" sz="4000" dirty="0" err="1" smtClean="0">
                <a:latin typeface="Leelawadee" pitchFamily="34" charset="-34"/>
                <a:cs typeface="Leelawadee" pitchFamily="34" charset="-34"/>
              </a:rPr>
              <a:t>Async</a:t>
            </a:r>
            <a:endParaRPr lang="en-US" sz="4000" dirty="0" smtClean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7555110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64876"/>
              </p:ext>
            </p:extLst>
          </p:nvPr>
        </p:nvGraphicFramePr>
        <p:xfrm>
          <a:off x="5410200" y="2457450"/>
          <a:ext cx="3581400" cy="1028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45691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Good 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modeling</a:t>
                      </a:r>
                    </a:p>
                    <a:p>
                      <a:r>
                        <a:rPr lang="en-US" sz="900" baseline="0" noProof="0" dirty="0" smtClean="0"/>
                        <a:t>Good knowledge of messaging infrastructure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199098"/>
              </p:ext>
            </p:extLst>
          </p:nvPr>
        </p:nvGraphicFramePr>
        <p:xfrm>
          <a:off x="228600" y="3657601"/>
          <a:ext cx="8763000" cy="13155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Business process explicit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Even easier to test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Many moving parts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Bad things can happen if no integration events command are stored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1"/>
            <a:ext cx="3581400" cy="138499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Gather business intent in form of Commands, map it to business events and synchronize everything </a:t>
            </a:r>
            <a:r>
              <a:rPr lang="en-US" sz="1200" dirty="0" err="1" smtClean="0"/>
              <a:t>async</a:t>
            </a:r>
            <a:r>
              <a:rPr lang="en-US" sz="1200" dirty="0" smtClean="0"/>
              <a:t>.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38" name="Grouper 37"/>
          <p:cNvGrpSpPr/>
          <p:nvPr/>
        </p:nvGrpSpPr>
        <p:grpSpPr>
          <a:xfrm>
            <a:off x="304800" y="1371600"/>
            <a:ext cx="4495800" cy="1943100"/>
            <a:chOff x="152400" y="1905000"/>
            <a:chExt cx="8839200" cy="4648200"/>
          </a:xfrm>
        </p:grpSpPr>
        <p:sp>
          <p:nvSpPr>
            <p:cNvPr id="39" name="Rectangle 38"/>
            <p:cNvSpPr/>
            <p:nvPr/>
          </p:nvSpPr>
          <p:spPr>
            <a:xfrm>
              <a:off x="29718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419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sp>
          <p:nvSpPr>
            <p:cNvPr id="41" name="Flowchart: Magnetic Disk 13"/>
            <p:cNvSpPr/>
            <p:nvPr/>
          </p:nvSpPr>
          <p:spPr>
            <a:xfrm>
              <a:off x="3733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24"/>
            <p:cNvCxnSpPr>
              <a:stCxn id="54" idx="2"/>
              <a:endCxn id="39" idx="0"/>
            </p:cNvCxnSpPr>
            <p:nvPr/>
          </p:nvCxnSpPr>
          <p:spPr>
            <a:xfrm flipH="1">
              <a:off x="35433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52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45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2"/>
            <p:cNvCxnSpPr>
              <a:stCxn id="43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5"/>
            <p:cNvCxnSpPr>
              <a:stCxn id="45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9"/>
            <p:cNvCxnSpPr>
              <a:stCxn id="44" idx="1"/>
              <a:endCxn id="43" idx="3"/>
            </p:cNvCxnSpPr>
            <p:nvPr/>
          </p:nvCxnSpPr>
          <p:spPr>
            <a:xfrm flipH="1">
              <a:off x="1828800" y="2971800"/>
              <a:ext cx="152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18"/>
            <p:cNvSpPr/>
            <p:nvPr/>
          </p:nvSpPr>
          <p:spPr>
            <a:xfrm rot="5400000">
              <a:off x="3924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0" name="Flowchart: Magnetic Disk 32"/>
            <p:cNvSpPr/>
            <p:nvPr/>
          </p:nvSpPr>
          <p:spPr>
            <a:xfrm>
              <a:off x="6934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53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52" name="Right Arrow 52"/>
            <p:cNvSpPr/>
            <p:nvPr/>
          </p:nvSpPr>
          <p:spPr>
            <a:xfrm rot="5400000">
              <a:off x="71247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2400" y="1905000"/>
              <a:ext cx="8839200" cy="228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352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73" name="Can 61"/>
            <p:cNvSpPr/>
            <p:nvPr/>
          </p:nvSpPr>
          <p:spPr>
            <a:xfrm rot="16200000">
              <a:off x="57150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4" name="Right Arrow 62"/>
            <p:cNvSpPr/>
            <p:nvPr/>
          </p:nvSpPr>
          <p:spPr>
            <a:xfrm rot="5400000">
              <a:off x="4114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5" name="Right Arrow 63"/>
            <p:cNvSpPr/>
            <p:nvPr/>
          </p:nvSpPr>
          <p:spPr>
            <a:xfrm rot="5400000">
              <a:off x="4114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76" name="Straight Arrow Connector 66"/>
            <p:cNvCxnSpPr>
              <a:stCxn id="40" idx="2"/>
              <a:endCxn id="41" idx="1"/>
            </p:cNvCxnSpPr>
            <p:nvPr/>
          </p:nvCxnSpPr>
          <p:spPr>
            <a:xfrm flipH="1">
              <a:off x="4191000" y="5181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85"/>
            <p:cNvCxnSpPr>
              <a:stCxn id="54" idx="2"/>
              <a:endCxn id="40" idx="0"/>
            </p:cNvCxnSpPr>
            <p:nvPr/>
          </p:nvCxnSpPr>
          <p:spPr>
            <a:xfrm>
              <a:off x="41910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ight Arrow 88"/>
            <p:cNvSpPr/>
            <p:nvPr/>
          </p:nvSpPr>
          <p:spPr>
            <a:xfrm>
              <a:off x="41148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0" name="Right Arrow 89"/>
            <p:cNvSpPr/>
            <p:nvPr/>
          </p:nvSpPr>
          <p:spPr>
            <a:xfrm rot="5400000">
              <a:off x="46863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8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83" name="Straight Arrow Connector 93"/>
            <p:cNvCxnSpPr>
              <a:stCxn id="8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58674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85" name="Right Arrow 97"/>
            <p:cNvSpPr/>
            <p:nvPr/>
          </p:nvSpPr>
          <p:spPr>
            <a:xfrm rot="16200000">
              <a:off x="60960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532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87" name="Right Arrow 99"/>
            <p:cNvSpPr/>
            <p:nvPr/>
          </p:nvSpPr>
          <p:spPr>
            <a:xfrm rot="5400000">
              <a:off x="73152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8" name="Right Arrow 100"/>
            <p:cNvSpPr/>
            <p:nvPr/>
          </p:nvSpPr>
          <p:spPr>
            <a:xfrm rot="5400000">
              <a:off x="73152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89" name="Bent Arrow 101"/>
            <p:cNvSpPr/>
            <p:nvPr/>
          </p:nvSpPr>
          <p:spPr>
            <a:xfrm>
              <a:off x="61722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324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724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92" name="Straight Arrow Connector 104"/>
            <p:cNvCxnSpPr>
              <a:endCxn id="90" idx="0"/>
            </p:cNvCxnSpPr>
            <p:nvPr/>
          </p:nvCxnSpPr>
          <p:spPr>
            <a:xfrm flipH="1">
              <a:off x="68961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05"/>
            <p:cNvCxnSpPr>
              <a:endCxn id="91" idx="0"/>
            </p:cNvCxnSpPr>
            <p:nvPr/>
          </p:nvCxnSpPr>
          <p:spPr>
            <a:xfrm>
              <a:off x="75438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ight Arrow 106"/>
            <p:cNvSpPr/>
            <p:nvPr/>
          </p:nvSpPr>
          <p:spPr>
            <a:xfrm>
              <a:off x="74676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95" name="Straight Arrow Connector 119"/>
            <p:cNvCxnSpPr>
              <a:stCxn id="91" idx="2"/>
              <a:endCxn id="50" idx="4"/>
            </p:cNvCxnSpPr>
            <p:nvPr/>
          </p:nvCxnSpPr>
          <p:spPr>
            <a:xfrm flipH="1">
              <a:off x="78486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07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Where we’ve been?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3600451"/>
            <a:ext cx="9144000" cy="43088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 algn="r"/>
            <a:r>
              <a:rPr lang="en-US" sz="2200" dirty="0" smtClean="0">
                <a:latin typeface="Leelawadee" pitchFamily="34" charset="-34"/>
                <a:cs typeface="Leelawadee" pitchFamily="34" charset="-34"/>
              </a:rPr>
              <a:t>Ah yeah storing events…</a:t>
            </a:r>
          </a:p>
        </p:txBody>
      </p:sp>
    </p:spTree>
    <p:extLst>
      <p:ext uri="{BB962C8B-B14F-4D97-AF65-F5344CB8AC3E}">
        <p14:creationId xmlns:p14="http://schemas.microsoft.com/office/powerpoint/2010/main" val="300716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For legal thing, we would like an audit log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49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If we got a time machine…</a:t>
            </a:r>
          </a:p>
        </p:txBody>
      </p:sp>
      <p:grpSp>
        <p:nvGrpSpPr>
          <p:cNvPr id="5" name="Group 16"/>
          <p:cNvGrpSpPr/>
          <p:nvPr/>
        </p:nvGrpSpPr>
        <p:grpSpPr>
          <a:xfrm>
            <a:off x="-213360" y="3600450"/>
            <a:ext cx="1584960" cy="1485900"/>
            <a:chOff x="1143000" y="2438400"/>
            <a:chExt cx="2857500" cy="3571875"/>
          </a:xfrm>
        </p:grpSpPr>
        <p:sp>
          <p:nvSpPr>
            <p:cNvPr id="6" name="Oval 13"/>
            <p:cNvSpPr/>
            <p:nvPr/>
          </p:nvSpPr>
          <p:spPr>
            <a:xfrm>
              <a:off x="2057400" y="3581400"/>
              <a:ext cx="1524000" cy="16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15"/>
            <p:cNvSpPr/>
            <p:nvPr/>
          </p:nvSpPr>
          <p:spPr>
            <a:xfrm rot="4623291">
              <a:off x="2803513" y="4088498"/>
              <a:ext cx="1190916" cy="41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14"/>
            <p:cNvSpPr/>
            <p:nvPr/>
          </p:nvSpPr>
          <p:spPr>
            <a:xfrm>
              <a:off x="1752600" y="3962400"/>
              <a:ext cx="1295400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9" descr="http://static.tvguide.com/MediaBin/Galleries/Shows/A_F/Ba_Bh/BeautyAndTheGeek/season5/beauty-geek62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2F1F7"/>
                </a:clrFrom>
                <a:clrTo>
                  <a:srgbClr val="F2F1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38400"/>
              <a:ext cx="2857500" cy="3571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0335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5143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an e-commerce portal. Now!”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0" y="104775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“Do it fast”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“We need every feature Orders, Product catalog, Suppliers”</a:t>
            </a:r>
          </a:p>
        </p:txBody>
      </p:sp>
      <p:pic>
        <p:nvPicPr>
          <p:cNvPr id="5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22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42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Yes you have it. Events = facts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5730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3350"/>
            <a:ext cx="9144000" cy="89255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Sourcing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CQRS Ingredients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Event as a storage mechanism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00600" y="1543050"/>
            <a:ext cx="41148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762000" y="21145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743200" y="21145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line Item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62000" y="3028950"/>
            <a:ext cx="14478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Shipping information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2" idx="2"/>
            <a:endCxn id="11" idx="0"/>
          </p:cNvCxnSpPr>
          <p:nvPr/>
        </p:nvCxnSpPr>
        <p:spPr>
          <a:xfrm>
            <a:off x="1485900" y="2628900"/>
            <a:ext cx="0" cy="40005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" idx="3"/>
            <a:endCxn id="10" idx="1"/>
          </p:cNvCxnSpPr>
          <p:nvPr/>
        </p:nvCxnSpPr>
        <p:spPr>
          <a:xfrm>
            <a:off x="2209800" y="2371725"/>
            <a:ext cx="533400" cy="0"/>
          </a:xfrm>
          <a:prstGeom prst="straightConnector1">
            <a:avLst/>
          </a:prstGeom>
          <a:ln>
            <a:solidFill>
              <a:srgbClr val="F2F2F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èche vers le haut 17"/>
          <p:cNvSpPr/>
          <p:nvPr/>
        </p:nvSpPr>
        <p:spPr>
          <a:xfrm>
            <a:off x="6096000" y="1771650"/>
            <a:ext cx="1524000" cy="28575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5715000" y="42291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5715000" y="37719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5715000" y="33147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5715000" y="28575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5715000" y="24003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5715000" y="19431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0908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eelawadee" pitchFamily="34" charset="-34"/>
                <a:cs typeface="Leelawadee" pitchFamily="34" charset="-34"/>
              </a:rPr>
              <a:t>Event Sourcing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082502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Rolling snapshot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543050"/>
            <a:ext cx="8839200" cy="34861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lèche vers le haut 17"/>
          <p:cNvSpPr/>
          <p:nvPr/>
        </p:nvSpPr>
        <p:spPr>
          <a:xfrm rot="10800000">
            <a:off x="762000" y="1657350"/>
            <a:ext cx="1524000" cy="33147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81000" y="45720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381000" y="41148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2 items 245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381000" y="32004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381000" y="27432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381000" y="22860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81000" y="18288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25" name="Rectangle à coins arrondis 20"/>
          <p:cNvSpPr/>
          <p:nvPr/>
        </p:nvSpPr>
        <p:spPr>
          <a:xfrm>
            <a:off x="381000" y="3657600"/>
            <a:ext cx="2286000" cy="3429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  <p:sp>
        <p:nvSpPr>
          <p:cNvPr id="28" name="Curved Down Arrow 27"/>
          <p:cNvSpPr/>
          <p:nvPr/>
        </p:nvSpPr>
        <p:spPr>
          <a:xfrm>
            <a:off x="3352800" y="2686050"/>
            <a:ext cx="1600200" cy="40005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Put on </a:t>
            </a:r>
            <a:r>
              <a:rPr lang="fr-FR" dirty="0" err="1" smtClean="0">
                <a:solidFill>
                  <a:schemeClr val="bg1"/>
                </a:solidFill>
              </a:rPr>
              <a:t>stack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Flèche vers le haut 17"/>
          <p:cNvSpPr/>
          <p:nvPr/>
        </p:nvSpPr>
        <p:spPr>
          <a:xfrm>
            <a:off x="6019800" y="1657350"/>
            <a:ext cx="1524000" cy="331470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20"/>
          <p:cNvSpPr/>
          <p:nvPr/>
        </p:nvSpPr>
        <p:spPr>
          <a:xfrm>
            <a:off x="5638800" y="280035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3 items 455</a:t>
            </a:r>
            <a:endParaRPr lang="fr-FR" dirty="0"/>
          </a:p>
        </p:txBody>
      </p:sp>
      <p:sp>
        <p:nvSpPr>
          <p:cNvPr id="33" name="Rectangle à coins arrondis 21"/>
          <p:cNvSpPr/>
          <p:nvPr/>
        </p:nvSpPr>
        <p:spPr>
          <a:xfrm>
            <a:off x="5638800" y="32004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/>
              <a:t>2</a:t>
            </a:r>
            <a:r>
              <a:rPr lang="fr-FR" dirty="0" smtClean="0"/>
              <a:t> items 245</a:t>
            </a:r>
            <a:endParaRPr lang="fr-FR" dirty="0"/>
          </a:p>
        </p:txBody>
      </p:sp>
      <p:sp>
        <p:nvSpPr>
          <p:cNvPr id="34" name="Rectangle à coins arrondis 22"/>
          <p:cNvSpPr/>
          <p:nvPr/>
        </p:nvSpPr>
        <p:spPr>
          <a:xfrm>
            <a:off x="5638800" y="360045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Added</a:t>
            </a:r>
            <a:r>
              <a:rPr lang="fr-FR" dirty="0" smtClean="0"/>
              <a:t> shipping info</a:t>
            </a:r>
            <a:endParaRPr lang="fr-FR" dirty="0"/>
          </a:p>
        </p:txBody>
      </p:sp>
      <p:sp>
        <p:nvSpPr>
          <p:cNvPr id="35" name="Rectangle à coins arrondis 23"/>
          <p:cNvSpPr/>
          <p:nvPr/>
        </p:nvSpPr>
        <p:spPr>
          <a:xfrm>
            <a:off x="5638800" y="4000500"/>
            <a:ext cx="22860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placed</a:t>
            </a:r>
            <a:endParaRPr lang="fr-FR" dirty="0"/>
          </a:p>
        </p:txBody>
      </p:sp>
      <p:sp>
        <p:nvSpPr>
          <p:cNvPr id="37" name="Rectangle à coins arrondis 20"/>
          <p:cNvSpPr/>
          <p:nvPr/>
        </p:nvSpPr>
        <p:spPr>
          <a:xfrm>
            <a:off x="5638800" y="2400300"/>
            <a:ext cx="2286000" cy="3429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Snapshot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382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34290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590800" y="4000500"/>
            <a:ext cx="914400" cy="5715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33147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sp>
        <p:nvSpPr>
          <p:cNvPr id="42" name="Flowchart: Magnetic Disk 41"/>
          <p:cNvSpPr/>
          <p:nvPr/>
        </p:nvSpPr>
        <p:spPr>
          <a:xfrm>
            <a:off x="1143000" y="4000500"/>
            <a:ext cx="914400" cy="571500"/>
          </a:xfrm>
          <a:prstGeom prst="flowChartMagneticDisk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DB Read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1"/>
          </p:cNvCxnSpPr>
          <p:nvPr/>
        </p:nvCxnSpPr>
        <p:spPr>
          <a:xfrm flipV="1">
            <a:off x="1600200" y="2457450"/>
            <a:ext cx="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>
            <a:off x="3048000" y="38862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2962275" y="4581525"/>
            <a:ext cx="1714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52400" y="3371850"/>
            <a:ext cx="1143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r>
              <a:rPr lang="fr-FR" sz="1400" dirty="0" err="1" smtClean="0"/>
              <a:t>generator</a:t>
            </a:r>
            <a:endParaRPr lang="fr-FR" sz="1400" dirty="0"/>
          </a:p>
        </p:txBody>
      </p:sp>
      <p:sp>
        <p:nvSpPr>
          <p:cNvPr id="92" name="Right Arrow 91"/>
          <p:cNvSpPr/>
          <p:nvPr/>
        </p:nvSpPr>
        <p:spPr>
          <a:xfrm rot="16200000">
            <a:off x="228601" y="4210050"/>
            <a:ext cx="91440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Straight Arrow Connector 93"/>
          <p:cNvCxnSpPr>
            <a:stCxn id="91" idx="2"/>
          </p:cNvCxnSpPr>
          <p:nvPr/>
        </p:nvCxnSpPr>
        <p:spPr>
          <a:xfrm>
            <a:off x="723900" y="3829050"/>
            <a:ext cx="41910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28" name="Right Arrow 27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ight Arrow 29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760003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r 1"/>
          <p:cNvGrpSpPr/>
          <p:nvPr/>
        </p:nvGrpSpPr>
        <p:grpSpPr>
          <a:xfrm>
            <a:off x="152400" y="1143000"/>
            <a:ext cx="8839200" cy="3771900"/>
            <a:chOff x="152400" y="1524000"/>
            <a:chExt cx="8839200" cy="5029200"/>
          </a:xfrm>
        </p:grpSpPr>
        <p:sp>
          <p:nvSpPr>
            <p:cNvPr id="8" name="Rectangle 7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Event Store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60" idx="2"/>
              <a:endCxn id="8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2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1"/>
              <a:endCxn id="3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</a:t>
              </a:r>
              <a:r>
                <a:rPr lang="fr-FR" sz="1400" dirty="0" err="1" smtClean="0">
                  <a:solidFill>
                    <a:schemeClr val="tx1"/>
                  </a:solidFill>
                </a:rPr>
                <a:t>Write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endParaRPr lang="fr-FR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Application service</a:t>
              </a:r>
              <a:endParaRPr lang="fr-FR" sz="1400" dirty="0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DB Read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40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5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1" idx="3"/>
              <a:endCxn id="40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UI</a:t>
              </a:r>
              <a:endParaRPr lang="fr-FR" sz="14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62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Command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Straight Arrow Connector 66"/>
            <p:cNvCxnSpPr>
              <a:stCxn id="8" idx="2"/>
              <a:endCxn id="14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Event Bus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0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92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4" name="Straight Arrow Connector 93"/>
            <p:cNvCxnSpPr>
              <a:stCxn id="91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ACL</a:t>
              </a:r>
              <a:endParaRPr lang="fr-FR" sz="1400" dirty="0"/>
            </a:p>
          </p:txBody>
        </p:sp>
        <p:sp>
          <p:nvSpPr>
            <p:cNvPr id="98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Command Handler</a:t>
              </a:r>
              <a:endParaRPr lang="fr-FR" sz="1400" dirty="0"/>
            </a:p>
          </p:txBody>
        </p:sp>
        <p:sp>
          <p:nvSpPr>
            <p:cNvPr id="100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Domain</a:t>
              </a:r>
              <a:endParaRPr lang="fr-FR" sz="1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Repository</a:t>
              </a:r>
              <a:endParaRPr lang="fr-FR" sz="1400" dirty="0"/>
            </a:p>
          </p:txBody>
        </p:sp>
        <p:cxnSp>
          <p:nvCxnSpPr>
            <p:cNvPr id="105" name="Straight Arrow Connector 104"/>
            <p:cNvCxnSpPr>
              <a:endCxn id="103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4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Read model </a:t>
              </a:r>
              <a:r>
                <a:rPr lang="fr-FR" sz="1400" dirty="0" err="1" smtClean="0"/>
                <a:t>generator</a:t>
              </a:r>
              <a:endParaRPr lang="fr-FR" sz="1400" dirty="0"/>
            </a:p>
          </p:txBody>
        </p:sp>
        <p:sp>
          <p:nvSpPr>
            <p:cNvPr id="116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7" name="Straight Arrow Connector 116"/>
            <p:cNvCxnSpPr>
              <a:stCxn id="115" idx="2"/>
              <a:endCxn id="45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4" idx="2"/>
              <a:endCxn id="33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ight Arrow 51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402986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1500"/>
            <a:ext cx="44958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209800" y="34290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Domain</a:t>
            </a:r>
            <a:endParaRPr lang="fr-FR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447800" y="4000500"/>
            <a:ext cx="914400" cy="5715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Event Store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60" idx="2"/>
            <a:endCxn id="8" idx="0"/>
          </p:cNvCxnSpPr>
          <p:nvPr/>
        </p:nvCxnSpPr>
        <p:spPr>
          <a:xfrm>
            <a:off x="3048000" y="3314700"/>
            <a:ext cx="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Read Model </a:t>
            </a:r>
            <a:endParaRPr lang="fr-FR" sz="1400" dirty="0"/>
          </a:p>
        </p:txBody>
      </p:sp>
      <p:sp>
        <p:nvSpPr>
          <p:cNvPr id="35" name="Rectangle 34"/>
          <p:cNvSpPr/>
          <p:nvPr/>
        </p:nvSpPr>
        <p:spPr>
          <a:xfrm>
            <a:off x="2209800" y="200025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Application service</a:t>
            </a:r>
            <a:endParaRPr lang="fr-FR" sz="1400" dirty="0"/>
          </a:p>
        </p:txBody>
      </p:sp>
      <p:cxnSp>
        <p:nvCxnSpPr>
          <p:cNvPr id="43" name="Straight Arrow Connector 42"/>
          <p:cNvCxnSpPr>
            <a:stCxn id="34" idx="0"/>
          </p:cNvCxnSpPr>
          <p:nvPr/>
        </p:nvCxnSpPr>
        <p:spPr>
          <a:xfrm flipV="1">
            <a:off x="990600" y="1600200"/>
            <a:ext cx="0" cy="400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1"/>
            <a:endCxn id="34" idx="2"/>
          </p:cNvCxnSpPr>
          <p:nvPr/>
        </p:nvCxnSpPr>
        <p:spPr>
          <a:xfrm flipH="1" flipV="1">
            <a:off x="990600" y="2457450"/>
            <a:ext cx="914400" cy="15430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1"/>
            <a:endCxn id="34" idx="3"/>
          </p:cNvCxnSpPr>
          <p:nvPr/>
        </p:nvCxnSpPr>
        <p:spPr>
          <a:xfrm flipH="1">
            <a:off x="1828800" y="2228850"/>
            <a:ext cx="381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5400000">
            <a:off x="2847975" y="1724025"/>
            <a:ext cx="40005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572000" y="571500"/>
            <a:ext cx="4572000" cy="457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2400" y="1143000"/>
            <a:ext cx="88392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UI</a:t>
            </a:r>
            <a:endParaRPr lang="fr-FR" sz="1400" dirty="0"/>
          </a:p>
        </p:txBody>
      </p:sp>
      <p:sp>
        <p:nvSpPr>
          <p:cNvPr id="60" name="Rectangle 59"/>
          <p:cNvSpPr/>
          <p:nvPr/>
        </p:nvSpPr>
        <p:spPr>
          <a:xfrm>
            <a:off x="2209800" y="2857500"/>
            <a:ext cx="16764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Command Handler</a:t>
            </a:r>
            <a:endParaRPr lang="fr-FR" sz="1400" dirty="0"/>
          </a:p>
        </p:txBody>
      </p:sp>
      <p:sp>
        <p:nvSpPr>
          <p:cNvPr id="62" name="Can 61"/>
          <p:cNvSpPr/>
          <p:nvPr/>
        </p:nvSpPr>
        <p:spPr>
          <a:xfrm rot="16200000">
            <a:off x="3152775" y="1552575"/>
            <a:ext cx="171450" cy="2209800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Command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5400000">
            <a:off x="2990850" y="243840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ight Arrow 63"/>
          <p:cNvSpPr/>
          <p:nvPr/>
        </p:nvSpPr>
        <p:spPr>
          <a:xfrm rot="5400000">
            <a:off x="2990850" y="2724150"/>
            <a:ext cx="114300" cy="1524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Straight Arrow Connector 66"/>
          <p:cNvCxnSpPr>
            <a:stCxn id="8" idx="2"/>
            <a:endCxn id="14" idx="1"/>
          </p:cNvCxnSpPr>
          <p:nvPr/>
        </p:nvCxnSpPr>
        <p:spPr>
          <a:xfrm flipH="1">
            <a:off x="1905000" y="3886200"/>
            <a:ext cx="11430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n 74"/>
          <p:cNvSpPr/>
          <p:nvPr/>
        </p:nvSpPr>
        <p:spPr>
          <a:xfrm rot="16200000">
            <a:off x="2162175" y="2733675"/>
            <a:ext cx="171450" cy="41910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Event Bus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5400000">
            <a:off x="1819275" y="4581525"/>
            <a:ext cx="171450" cy="1524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724400" y="2000250"/>
            <a:ext cx="4267200" cy="291465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Another</a:t>
            </a:r>
            <a:r>
              <a:rPr lang="fr-FR" sz="1400" dirty="0" smtClean="0"/>
              <a:t> </a:t>
            </a:r>
            <a:r>
              <a:rPr lang="fr-FR" sz="1400" dirty="0" err="1" smtClean="0"/>
              <a:t>context</a:t>
            </a:r>
            <a:r>
              <a:rPr lang="fr-FR" sz="1400" dirty="0" smtClean="0"/>
              <a:t> application</a:t>
            </a:r>
            <a:endParaRPr lang="fr-FR" sz="1400" dirty="0"/>
          </a:p>
        </p:txBody>
      </p:sp>
      <p:sp>
        <p:nvSpPr>
          <p:cNvPr id="36" name="Right Arrow 35"/>
          <p:cNvSpPr/>
          <p:nvPr/>
        </p:nvSpPr>
        <p:spPr>
          <a:xfrm>
            <a:off x="381000" y="62865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ight Arrow 36"/>
          <p:cNvSpPr/>
          <p:nvPr/>
        </p:nvSpPr>
        <p:spPr>
          <a:xfrm>
            <a:off x="381000" y="800100"/>
            <a:ext cx="914400" cy="114300"/>
          </a:xfrm>
          <a:prstGeom prst="rightArrow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81000" y="10287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71600" y="5715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Command</a:t>
            </a:r>
            <a:endParaRPr lang="fr-FR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371600" y="742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Event</a:t>
            </a:r>
            <a:endParaRPr lang="fr-F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71600" y="914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Dependency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98007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Our system seems to be on the right track now !</a:t>
            </a:r>
          </a:p>
        </p:txBody>
      </p:sp>
      <p:pic>
        <p:nvPicPr>
          <p:cNvPr id="3" name="Picture 5" descr="http://www.aerogility.com/img/fleet-managers.pn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" y="3543300"/>
            <a:ext cx="1617044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32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Lesson learn 5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152400" y="10477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1" y="4229100"/>
            <a:ext cx="141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1: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Basic layered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3429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2: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n-layered architecture with 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289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3: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Hexagonal with basic CQRS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18859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4: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20015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Recipe 5: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Hexagonal’ish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with CQRS + DDD + 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8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0448"/>
          <a:stretch/>
        </p:blipFill>
        <p:spPr>
          <a:xfrm>
            <a:off x="0" y="18434"/>
            <a:ext cx="9144000" cy="5102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800100"/>
            <a:ext cx="9144000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Leelawadee" pitchFamily="34" charset="-34"/>
                <a:cs typeface="Leelawadee" pitchFamily="34" charset="-34"/>
              </a:rPr>
              <a:t>Recipe </a:t>
            </a:r>
            <a:r>
              <a:rPr lang="en-US" sz="2400" dirty="0">
                <a:latin typeface="Leelawadee" pitchFamily="34" charset="-34"/>
                <a:cs typeface="Leelawadee" pitchFamily="34" charset="-34"/>
              </a:rPr>
              <a:t>5</a:t>
            </a:r>
            <a:endParaRPr lang="en-US" sz="2400" dirty="0" smtClean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026" name="AutoShape 2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http://www.free-picture.net/albums/food/milk/milk-bread-eggs-wheat-simple-foo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0" y="-19050"/>
            <a:ext cx="9144000" cy="70788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Basic CQRS + DDD  + ES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219879776"/>
              </p:ext>
            </p:extLst>
          </p:nvPr>
        </p:nvGraphicFramePr>
        <p:xfrm>
          <a:off x="7239000" y="57150"/>
          <a:ext cx="1752600" cy="96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63255"/>
              </p:ext>
            </p:extLst>
          </p:nvPr>
        </p:nvGraphicFramePr>
        <p:xfrm>
          <a:off x="5410200" y="2457450"/>
          <a:ext cx="3581400" cy="10373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/>
              </a:tblGrid>
              <a:tr h="2830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Ingredients</a:t>
                      </a:r>
                      <a:endParaRPr lang="en-US" sz="1400" noProof="0" dirty="0"/>
                    </a:p>
                  </a:txBody>
                  <a:tcPr marT="34290" marB="34290"/>
                </a:tc>
              </a:tr>
              <a:tr h="754380">
                <a:tc>
                  <a:txBody>
                    <a:bodyPr/>
                    <a:lstStyle/>
                    <a:p>
                      <a:r>
                        <a:rPr lang="en-US" sz="900" baseline="0" noProof="0" dirty="0" smtClean="0"/>
                        <a:t>Good OOP skills</a:t>
                      </a:r>
                    </a:p>
                    <a:p>
                      <a:r>
                        <a:rPr lang="en-US" sz="900" baseline="0" noProof="0" dirty="0" smtClean="0"/>
                        <a:t>SOLID principles</a:t>
                      </a:r>
                    </a:p>
                    <a:p>
                      <a:r>
                        <a:rPr lang="en-US" sz="900" baseline="0" noProof="0" dirty="0" smtClean="0"/>
                        <a:t>Domain Driven Design modeling</a:t>
                      </a:r>
                    </a:p>
                    <a:p>
                      <a:r>
                        <a:rPr lang="en-US" sz="900" baseline="0" noProof="0" dirty="0" smtClean="0"/>
                        <a:t>Good knowledge of messaging infrastructure</a:t>
                      </a:r>
                    </a:p>
                    <a:p>
                      <a:r>
                        <a:rPr lang="en-US" sz="900" baseline="0" noProof="0" dirty="0" smtClean="0"/>
                        <a:t>Functional thinking</a:t>
                      </a:r>
                    </a:p>
                  </a:txBody>
                  <a:tcPr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734909"/>
              </p:ext>
            </p:extLst>
          </p:nvPr>
        </p:nvGraphicFramePr>
        <p:xfrm>
          <a:off x="228600" y="3657601"/>
          <a:ext cx="8763000" cy="13155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81500"/>
                <a:gridCol w="4381500"/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noProof="0" dirty="0" smtClean="0"/>
                        <a:t>Client reviews</a:t>
                      </a:r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</a:tr>
              <a:tr h="218315"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0" dirty="0"/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Handles concurrent domains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noProof="0" dirty="0" smtClean="0"/>
                        <a:t> Scale</a:t>
                      </a:r>
                      <a:r>
                        <a:rPr lang="en-US" sz="900" baseline="0" noProof="0" dirty="0" smtClean="0"/>
                        <a:t> out read from writes independently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Can handle more business request about queries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Business process explicit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Audit log, testing and infinite business views on data</a:t>
                      </a:r>
                    </a:p>
                    <a:p>
                      <a:endParaRPr lang="en-US" sz="900" noProof="0" dirty="0"/>
                    </a:p>
                  </a:txBody>
                  <a:tcPr marT="34290" marB="3429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Many moving parts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Sometimes integration points between systems are harder to  grasp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900" baseline="0" noProof="0" dirty="0" smtClean="0"/>
                        <a:t> Bad things can happen if no integration events command are stored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410200" y="1314450"/>
            <a:ext cx="3581400" cy="1200329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Difficulty: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Time:</a:t>
            </a:r>
            <a:r>
              <a:rPr lang="en-US" sz="1200" dirty="0"/>
              <a:t> </a:t>
            </a:r>
            <a:r>
              <a:rPr lang="en-US" sz="1200" dirty="0" smtClean="0"/>
              <a:t>long term</a:t>
            </a:r>
          </a:p>
          <a:p>
            <a:r>
              <a:rPr lang="en-US" sz="1200" b="1" dirty="0" smtClean="0"/>
              <a:t>Preparation:</a:t>
            </a:r>
          </a:p>
          <a:p>
            <a:r>
              <a:rPr lang="en-US" sz="1200" dirty="0" smtClean="0"/>
              <a:t>Make your events talk.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562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5-Point Star 18"/>
          <p:cNvSpPr/>
          <p:nvPr/>
        </p:nvSpPr>
        <p:spPr>
          <a:xfrm>
            <a:off x="5943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5-Point Star 19"/>
          <p:cNvSpPr/>
          <p:nvPr/>
        </p:nvSpPr>
        <p:spPr>
          <a:xfrm>
            <a:off x="6324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5-Point Star 20"/>
          <p:cNvSpPr/>
          <p:nvPr/>
        </p:nvSpPr>
        <p:spPr>
          <a:xfrm>
            <a:off x="6705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5-Point Star 21"/>
          <p:cNvSpPr/>
          <p:nvPr/>
        </p:nvSpPr>
        <p:spPr>
          <a:xfrm>
            <a:off x="7086600" y="1543050"/>
            <a:ext cx="228600" cy="1714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miley Face 24"/>
          <p:cNvSpPr/>
          <p:nvPr/>
        </p:nvSpPr>
        <p:spPr>
          <a:xfrm>
            <a:off x="2286000" y="3886200"/>
            <a:ext cx="228600" cy="17145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miley Face 25"/>
          <p:cNvSpPr/>
          <p:nvPr/>
        </p:nvSpPr>
        <p:spPr>
          <a:xfrm>
            <a:off x="6781800" y="3886200"/>
            <a:ext cx="228600" cy="17145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28600" y="1314450"/>
            <a:ext cx="5029200" cy="21717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grpSp>
        <p:nvGrpSpPr>
          <p:cNvPr id="60" name="Grouper 59"/>
          <p:cNvGrpSpPr/>
          <p:nvPr/>
        </p:nvGrpSpPr>
        <p:grpSpPr>
          <a:xfrm>
            <a:off x="304800" y="1371600"/>
            <a:ext cx="4800600" cy="2048532"/>
            <a:chOff x="152400" y="1524000"/>
            <a:chExt cx="8839200" cy="5029200"/>
          </a:xfrm>
        </p:grpSpPr>
        <p:sp>
          <p:nvSpPr>
            <p:cNvPr id="61" name="Rectangle 60"/>
            <p:cNvSpPr/>
            <p:nvPr/>
          </p:nvSpPr>
          <p:spPr>
            <a:xfrm>
              <a:off x="2209800" y="4572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62" name="Flowchart: Magnetic Disk 13"/>
            <p:cNvSpPr/>
            <p:nvPr/>
          </p:nvSpPr>
          <p:spPr>
            <a:xfrm>
              <a:off x="2590800" y="5334000"/>
              <a:ext cx="914400" cy="762000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Store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24"/>
            <p:cNvCxnSpPr>
              <a:stCxn id="103" idx="2"/>
              <a:endCxn id="61" idx="0"/>
            </p:cNvCxnSpPr>
            <p:nvPr/>
          </p:nvCxnSpPr>
          <p:spPr>
            <a:xfrm>
              <a:off x="3048000" y="4419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1524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09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66" name="Flowchart: Magnetic Disk 41"/>
            <p:cNvSpPr/>
            <p:nvPr/>
          </p:nvSpPr>
          <p:spPr>
            <a:xfrm>
              <a:off x="11430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Arrow Connector 42"/>
            <p:cNvCxnSpPr>
              <a:stCxn id="64" idx="0"/>
            </p:cNvCxnSpPr>
            <p:nvPr/>
          </p:nvCxnSpPr>
          <p:spPr>
            <a:xfrm flipV="1">
              <a:off x="9906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/>
            <p:cNvCxnSpPr>
              <a:stCxn id="66" idx="1"/>
            </p:cNvCxnSpPr>
            <p:nvPr/>
          </p:nvCxnSpPr>
          <p:spPr>
            <a:xfrm flipV="1">
              <a:off x="16002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9"/>
            <p:cNvCxnSpPr>
              <a:stCxn id="65" idx="1"/>
              <a:endCxn id="64" idx="3"/>
            </p:cNvCxnSpPr>
            <p:nvPr/>
          </p:nvCxnSpPr>
          <p:spPr>
            <a:xfrm flipH="1">
              <a:off x="18288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ight Arrow 18"/>
            <p:cNvSpPr/>
            <p:nvPr/>
          </p:nvSpPr>
          <p:spPr>
            <a:xfrm rot="5400000">
              <a:off x="2781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71" name="Flowchart: Magnetic Disk 32"/>
            <p:cNvSpPr/>
            <p:nvPr/>
          </p:nvSpPr>
          <p:spPr>
            <a:xfrm>
              <a:off x="56388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</a:t>
              </a:r>
              <a:r>
                <a:rPr lang="fr-FR" sz="800" dirty="0" err="1" smtClean="0">
                  <a:solidFill>
                    <a:schemeClr val="tx1"/>
                  </a:solidFill>
                </a:rPr>
                <a:t>Write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152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endParaRPr lang="fr-FR" sz="8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257800" y="2667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Application service</a:t>
              </a:r>
              <a:endParaRPr lang="fr-FR" sz="800" dirty="0"/>
            </a:p>
          </p:txBody>
        </p:sp>
        <p:sp>
          <p:nvSpPr>
            <p:cNvPr id="97" name="Flowchart: Magnetic Disk 44"/>
            <p:cNvSpPr/>
            <p:nvPr/>
          </p:nvSpPr>
          <p:spPr>
            <a:xfrm>
              <a:off x="7315200" y="5334000"/>
              <a:ext cx="914400" cy="762000"/>
            </a:xfrm>
            <a:prstGeom prst="flowChartMagneticDisk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DB Read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46"/>
            <p:cNvCxnSpPr>
              <a:stCxn id="72" idx="0"/>
            </p:cNvCxnSpPr>
            <p:nvPr/>
          </p:nvCxnSpPr>
          <p:spPr>
            <a:xfrm flipV="1">
              <a:off x="8153400" y="2133600"/>
              <a:ext cx="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47"/>
            <p:cNvCxnSpPr>
              <a:stCxn id="97" idx="1"/>
            </p:cNvCxnSpPr>
            <p:nvPr/>
          </p:nvCxnSpPr>
          <p:spPr>
            <a:xfrm flipV="1">
              <a:off x="7772400" y="3276600"/>
              <a:ext cx="0" cy="2057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48"/>
            <p:cNvCxnSpPr>
              <a:stCxn id="96" idx="3"/>
              <a:endCxn id="72" idx="1"/>
            </p:cNvCxnSpPr>
            <p:nvPr/>
          </p:nvCxnSpPr>
          <p:spPr>
            <a:xfrm>
              <a:off x="6934200" y="2971800"/>
              <a:ext cx="381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ight Arrow 52"/>
            <p:cNvSpPr/>
            <p:nvPr/>
          </p:nvSpPr>
          <p:spPr>
            <a:xfrm rot="5400000">
              <a:off x="5829300" y="2324100"/>
              <a:ext cx="533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52400" y="1524000"/>
              <a:ext cx="88392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UI</a:t>
              </a:r>
              <a:endParaRPr lang="fr-FR" sz="8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209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04" name="Can 61"/>
            <p:cNvSpPr/>
            <p:nvPr/>
          </p:nvSpPr>
          <p:spPr>
            <a:xfrm rot="16200000">
              <a:off x="4495800" y="1066800"/>
              <a:ext cx="228600" cy="4953000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Command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5" name="Right Arrow 62"/>
            <p:cNvSpPr/>
            <p:nvPr/>
          </p:nvSpPr>
          <p:spPr>
            <a:xfrm rot="5400000">
              <a:off x="2971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06" name="Right Arrow 63"/>
            <p:cNvSpPr/>
            <p:nvPr/>
          </p:nvSpPr>
          <p:spPr>
            <a:xfrm rot="5400000">
              <a:off x="2971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07" name="Straight Arrow Connector 66"/>
            <p:cNvCxnSpPr>
              <a:stCxn id="61" idx="2"/>
              <a:endCxn id="62" idx="1"/>
            </p:cNvCxnSpPr>
            <p:nvPr/>
          </p:nvCxnSpPr>
          <p:spPr>
            <a:xfrm>
              <a:off x="3048000" y="5181600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an 74"/>
            <p:cNvSpPr/>
            <p:nvPr/>
          </p:nvSpPr>
          <p:spPr>
            <a:xfrm rot="16200000">
              <a:off x="4381500" y="2095500"/>
              <a:ext cx="228600" cy="8686800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fr-FR" sz="800" dirty="0" smtClean="0">
                  <a:solidFill>
                    <a:schemeClr val="tx1"/>
                  </a:solidFill>
                </a:rPr>
                <a:t>Event Bus</a:t>
              </a:r>
              <a:endParaRPr lang="fr-FR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Right Arrow 89"/>
            <p:cNvSpPr/>
            <p:nvPr/>
          </p:nvSpPr>
          <p:spPr>
            <a:xfrm rot="5400000">
              <a:off x="2933700" y="6134100"/>
              <a:ext cx="2286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52400" y="44958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11" name="Right Arrow 91"/>
            <p:cNvSpPr/>
            <p:nvPr/>
          </p:nvSpPr>
          <p:spPr>
            <a:xfrm rot="16200000">
              <a:off x="76201" y="5638800"/>
              <a:ext cx="12192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12" name="Straight Arrow Connector 93"/>
            <p:cNvCxnSpPr>
              <a:stCxn id="110" idx="2"/>
            </p:cNvCxnSpPr>
            <p:nvPr/>
          </p:nvCxnSpPr>
          <p:spPr>
            <a:xfrm>
              <a:off x="723900" y="5105400"/>
              <a:ext cx="419100" cy="609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572000" y="5410200"/>
              <a:ext cx="762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ACL</a:t>
              </a:r>
              <a:endParaRPr lang="fr-FR" sz="800" dirty="0"/>
            </a:p>
          </p:txBody>
        </p:sp>
        <p:sp>
          <p:nvSpPr>
            <p:cNvPr id="114" name="Right Arrow 97"/>
            <p:cNvSpPr/>
            <p:nvPr/>
          </p:nvSpPr>
          <p:spPr>
            <a:xfrm rot="16200000">
              <a:off x="4800600" y="60960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57800" y="3810000"/>
              <a:ext cx="16764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Command Handler</a:t>
              </a:r>
              <a:endParaRPr lang="fr-FR" sz="800" dirty="0"/>
            </a:p>
          </p:txBody>
        </p:sp>
        <p:sp>
          <p:nvSpPr>
            <p:cNvPr id="116" name="Right Arrow 99"/>
            <p:cNvSpPr/>
            <p:nvPr/>
          </p:nvSpPr>
          <p:spPr>
            <a:xfrm rot="5400000">
              <a:off x="6019800" y="3276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7" name="Right Arrow 100"/>
            <p:cNvSpPr/>
            <p:nvPr/>
          </p:nvSpPr>
          <p:spPr>
            <a:xfrm rot="5400000">
              <a:off x="6019800" y="3657600"/>
              <a:ext cx="152400" cy="152400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18" name="Bent Arrow 101"/>
            <p:cNvSpPr/>
            <p:nvPr/>
          </p:nvSpPr>
          <p:spPr>
            <a:xfrm>
              <a:off x="4876800" y="3962400"/>
              <a:ext cx="381000" cy="1447800"/>
            </a:xfrm>
            <a:prstGeom prst="ben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0292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Domain</a:t>
              </a:r>
              <a:endParaRPr lang="fr-FR" sz="8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770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Repository</a:t>
              </a:r>
              <a:endParaRPr lang="fr-FR" sz="800" dirty="0"/>
            </a:p>
          </p:txBody>
        </p:sp>
        <p:cxnSp>
          <p:nvCxnSpPr>
            <p:cNvPr id="121" name="Straight Arrow Connector 104"/>
            <p:cNvCxnSpPr>
              <a:endCxn id="119" idx="0"/>
            </p:cNvCxnSpPr>
            <p:nvPr/>
          </p:nvCxnSpPr>
          <p:spPr>
            <a:xfrm flipH="1">
              <a:off x="5600700" y="4419600"/>
              <a:ext cx="6477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05"/>
            <p:cNvCxnSpPr>
              <a:endCxn id="120" idx="0"/>
            </p:cNvCxnSpPr>
            <p:nvPr/>
          </p:nvCxnSpPr>
          <p:spPr>
            <a:xfrm>
              <a:off x="6248400" y="4419600"/>
              <a:ext cx="80010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ight Arrow 106"/>
            <p:cNvSpPr/>
            <p:nvPr/>
          </p:nvSpPr>
          <p:spPr>
            <a:xfrm>
              <a:off x="6172200" y="4800600"/>
              <a:ext cx="3048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848600" y="4572000"/>
              <a:ext cx="1143000" cy="6096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/>
                <a:t>Read model </a:t>
              </a:r>
              <a:r>
                <a:rPr lang="fr-FR" sz="800" dirty="0" err="1" smtClean="0"/>
                <a:t>generator</a:t>
              </a:r>
              <a:endParaRPr lang="fr-FR" sz="800" dirty="0"/>
            </a:p>
          </p:txBody>
        </p:sp>
        <p:sp>
          <p:nvSpPr>
            <p:cNvPr id="125" name="Right Arrow 115"/>
            <p:cNvSpPr/>
            <p:nvPr/>
          </p:nvSpPr>
          <p:spPr>
            <a:xfrm rot="16200000">
              <a:off x="7962900" y="5676900"/>
              <a:ext cx="1143000" cy="152400"/>
            </a:xfrm>
            <a:prstGeom prst="rightArrow">
              <a:avLst/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126" name="Straight Arrow Connector 116"/>
            <p:cNvCxnSpPr>
              <a:stCxn id="124" idx="2"/>
              <a:endCxn id="97" idx="4"/>
            </p:cNvCxnSpPr>
            <p:nvPr/>
          </p:nvCxnSpPr>
          <p:spPr>
            <a:xfrm flipH="1">
              <a:off x="8229600" y="5181600"/>
              <a:ext cx="1905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19"/>
            <p:cNvCxnSpPr>
              <a:stCxn id="120" idx="2"/>
              <a:endCxn id="71" idx="4"/>
            </p:cNvCxnSpPr>
            <p:nvPr/>
          </p:nvCxnSpPr>
          <p:spPr>
            <a:xfrm flipH="1">
              <a:off x="6553200" y="5181600"/>
              <a:ext cx="495300" cy="533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108287"/>
            <a:ext cx="9144000" cy="10156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eelawadee" pitchFamily="34" charset="-34"/>
                <a:cs typeface="Leelawadee" pitchFamily="34" charset="-34"/>
              </a:rPr>
              <a:t>Maslow architecture pyramid</a:t>
            </a:r>
          </a:p>
          <a:p>
            <a:r>
              <a:rPr lang="en-US" sz="2000" dirty="0" smtClean="0">
                <a:latin typeface="Leelawadee" pitchFamily="34" charset="-34"/>
                <a:cs typeface="Leelawadee" pitchFamily="34" charset="-34"/>
              </a:rPr>
              <a:t>	Not official, just my own trip</a:t>
            </a:r>
            <a:endParaRPr lang="fr-FR" sz="2000" dirty="0">
              <a:latin typeface="Leelawadee" pitchFamily="34" charset="-34"/>
              <a:cs typeface="Leelawadee" pitchFamily="34" charset="-34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96020206"/>
              </p:ext>
            </p:extLst>
          </p:nvPr>
        </p:nvGraphicFramePr>
        <p:xfrm>
          <a:off x="1066800" y="1123950"/>
          <a:ext cx="7162800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0523119"/>
              </p:ext>
            </p:extLst>
          </p:nvPr>
        </p:nvGraphicFramePr>
        <p:xfrm>
          <a:off x="152400" y="1213930"/>
          <a:ext cx="2895600" cy="158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57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2730</Words>
  <Application>Microsoft Macintosh PowerPoint</Application>
  <PresentationFormat>Présentation à l'écran (16:9)</PresentationFormat>
  <Paragraphs>765</Paragraphs>
  <Slides>106</Slides>
  <Notes>37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106</vt:i4>
      </vt:variant>
    </vt:vector>
  </HeadingPairs>
  <TitlesOfParts>
    <vt:vector size="107" baseType="lpstr">
      <vt:lpstr>Office Theme</vt:lpstr>
      <vt:lpstr>CQRS recipes or how to cook your architecture </vt:lpstr>
      <vt:lpstr>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 &amp; A</vt:lpstr>
    </vt:vector>
  </TitlesOfParts>
  <Company>SOCIETE GENERALE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Tomasz JASKULA (tjaskula022514)</dc:creator>
  <cp:lastModifiedBy>Thomas Jaskula</cp:lastModifiedBy>
  <cp:revision>463</cp:revision>
  <dcterms:created xsi:type="dcterms:W3CDTF">2014-12-01T12:35:48Z</dcterms:created>
  <dcterms:modified xsi:type="dcterms:W3CDTF">2015-04-10T07:01:20Z</dcterms:modified>
</cp:coreProperties>
</file>